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43"/>
  </p:normalViewPr>
  <p:slideViewPr>
    <p:cSldViewPr snapToGrid="0">
      <p:cViewPr varScale="1">
        <p:scale>
          <a:sx n="88" d="100"/>
          <a:sy n="88" d="100"/>
        </p:scale>
        <p:origin x="176" y="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u="none" strike="noStrike">
                <a:solidFill>
                  <a:schemeClr val="dk1"/>
                </a:solidFill>
                <a:uFillTx/>
                <a:latin typeface="Calibri"/>
              </a:rPr>
              <a:t>Click to move the slide</a:t>
            </a:r>
          </a:p>
        </p:txBody>
      </p:sp>
      <p:sp>
        <p:nvSpPr>
          <p:cNvPr id="2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en-US" sz="2000" b="0" u="none" strike="noStrike">
                <a:solidFill>
                  <a:srgbClr val="000000"/>
                </a:solidFill>
                <a:uFillTx/>
                <a:latin typeface="Arial"/>
              </a:rPr>
              <a:t>Click to edit the notes format</a:t>
            </a:r>
          </a:p>
        </p:txBody>
      </p:sp>
      <p:sp>
        <p:nvSpPr>
          <p:cNvPr id="23"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US" sz="1400" b="0" u="none" strike="noStrike">
                <a:solidFill>
                  <a:srgbClr val="000000"/>
                </a:solidFill>
                <a:uFillTx/>
                <a:latin typeface="Times New Roman"/>
              </a:rPr>
              <a:t> </a:t>
            </a:r>
          </a:p>
        </p:txBody>
      </p:sp>
      <p:sp>
        <p:nvSpPr>
          <p:cNvPr id="24" name="PlaceHolder 4"/>
          <p:cNvSpPr>
            <a:spLocks noGrp="1"/>
          </p:cNvSpPr>
          <p:nvPr>
            <p:ph type="dt" idx="4"/>
          </p:nvPr>
        </p:nvSpPr>
        <p:spPr>
          <a:xfrm>
            <a:off x="4278960" y="0"/>
            <a:ext cx="3280680" cy="534240"/>
          </a:xfrm>
          <a:prstGeom prst="rect">
            <a:avLst/>
          </a:prstGeom>
          <a:noFill/>
          <a:ln w="0">
            <a:noFill/>
          </a:ln>
        </p:spPr>
        <p:txBody>
          <a:bodyPr lIns="0" tIns="0" rIns="0" bIns="0" anchor="t">
            <a:noAutofit/>
          </a:bodyPr>
          <a:lstStyle>
            <a:lvl1pPr indent="0" algn="r">
              <a:buNone/>
              <a:defRPr lang="en-US" sz="1400" b="0" u="none" strike="noStrike">
                <a:solidFill>
                  <a:srgbClr val="000000"/>
                </a:solidFill>
                <a:uFillTx/>
                <a:latin typeface="Times New Roman"/>
              </a:defRPr>
            </a:lvl1pPr>
          </a:lstStyle>
          <a:p>
            <a:pPr indent="0" algn="r">
              <a:buNone/>
            </a:pPr>
            <a:r>
              <a:rPr lang="en-US" sz="1400" b="0" u="none" strike="noStrike">
                <a:solidFill>
                  <a:srgbClr val="000000"/>
                </a:solidFill>
                <a:uFillTx/>
                <a:latin typeface="Times New Roman"/>
              </a:rPr>
              <a:t> </a:t>
            </a:r>
          </a:p>
        </p:txBody>
      </p:sp>
      <p:sp>
        <p:nvSpPr>
          <p:cNvPr id="25" name="PlaceHolder 5"/>
          <p:cNvSpPr>
            <a:spLocks noGrp="1"/>
          </p:cNvSpPr>
          <p:nvPr>
            <p:ph type="ftr" idx="5"/>
          </p:nvPr>
        </p:nvSpPr>
        <p:spPr>
          <a:xfrm>
            <a:off x="0" y="10157400"/>
            <a:ext cx="3280680" cy="534240"/>
          </a:xfrm>
          <a:prstGeom prst="rect">
            <a:avLst/>
          </a:prstGeom>
          <a:noFill/>
          <a:ln w="0">
            <a:noFill/>
          </a:ln>
        </p:spPr>
        <p:txBody>
          <a:bodyPr lIns="0" tIns="0" rIns="0" bIns="0" anchor="b">
            <a:noAutofit/>
          </a:bodyPr>
          <a:lstStyle>
            <a:lvl1pPr indent="0">
              <a:buNone/>
              <a:defRPr lang="en-US" sz="1400" b="0" u="none" strike="noStrike">
                <a:solidFill>
                  <a:srgbClr val="000000"/>
                </a:solidFill>
                <a:uFillTx/>
                <a:latin typeface="Times New Roman"/>
              </a:defRPr>
            </a:lvl1pPr>
          </a:lstStyle>
          <a:p>
            <a:pPr indent="0">
              <a:buNone/>
            </a:pPr>
            <a:r>
              <a:rPr lang="en-US" sz="1400" b="0" u="none" strike="noStrike">
                <a:solidFill>
                  <a:srgbClr val="000000"/>
                </a:solidFill>
                <a:uFillTx/>
                <a:latin typeface="Times New Roman"/>
              </a:rPr>
              <a:t> </a:t>
            </a:r>
          </a:p>
        </p:txBody>
      </p:sp>
      <p:sp>
        <p:nvSpPr>
          <p:cNvPr id="26" name="PlaceHolder 6"/>
          <p:cNvSpPr>
            <a:spLocks noGrp="1"/>
          </p:cNvSpPr>
          <p:nvPr>
            <p:ph type="sldNum" idx="6"/>
          </p:nvPr>
        </p:nvSpPr>
        <p:spPr>
          <a:xfrm>
            <a:off x="4278960" y="10157400"/>
            <a:ext cx="3280680" cy="534240"/>
          </a:xfrm>
          <a:prstGeom prst="rect">
            <a:avLst/>
          </a:prstGeom>
          <a:noFill/>
          <a:ln w="0">
            <a:noFill/>
          </a:ln>
        </p:spPr>
        <p:txBody>
          <a:bodyPr lIns="0" tIns="0" rIns="0" bIns="0" anchor="b">
            <a:noAutofit/>
          </a:bodyPr>
          <a:lstStyle>
            <a:lvl1pPr indent="0" algn="r">
              <a:buNone/>
              <a:defRPr lang="en-US" sz="1400" b="0" u="none" strike="noStrike">
                <a:solidFill>
                  <a:srgbClr val="000000"/>
                </a:solidFill>
                <a:uFillTx/>
                <a:latin typeface="Times New Roman"/>
              </a:defRPr>
            </a:lvl1pPr>
          </a:lstStyle>
          <a:p>
            <a:pPr indent="0" algn="r">
              <a:buNone/>
            </a:pPr>
            <a:fld id="{706C3891-B33C-4EFC-BAC7-3CEF78ADF76D}" type="slidenum">
              <a:rPr lang="en-US" sz="1400" b="0" u="none" strike="noStrike">
                <a:solidFill>
                  <a:srgbClr val="000000"/>
                </a:solidFill>
                <a:uFillTx/>
                <a:latin typeface="Times New Roman"/>
              </a:rPr>
              <a:t>‹#›</a:t>
            </a:fld>
            <a:endParaRPr lang="en-US" sz="14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exels.com/photo/view-of-high-rise-buildings-during-day-time-30276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exels.com/photo/photo-of-people-near-wooden-table-3184418/"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xels.com/photo/photo-of-woman-wearing-eyeglasses-318440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exels.com/photo/photo-of-woman-wearing-eyeglasses-318440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photo/photo-of-people-holding-each-other-s-hands-318443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xels.com/photo/photo-of-people-holding-each-other-s-hands-318443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exels.com/photo/men-s-wearing-black-suit-jacket-and-pants-93748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pexels.com/photo/portrait-of-woman-in-office-3747435/" TargetMode="External"/><Relationship Id="rId4" Type="http://schemas.openxmlformats.org/officeDocument/2006/relationships/hyperlink" Target="https://www.pexels.com/photo/man-holding-white-teacup-in-front-of-gray-laptop-842567/"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exels.com/photo/view-of-high-rise-buildings-during-day-time-30276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noRot="1" noChangeAspect="1"/>
          </p:cNvSpPr>
          <p:nvPr>
            <p:ph type="sldImg"/>
          </p:nvPr>
        </p:nvSpPr>
        <p:spPr>
          <a:xfrm>
            <a:off x="685800" y="1143000"/>
            <a:ext cx="5486040" cy="3085920"/>
          </a:xfrm>
          <a:prstGeom prst="rect">
            <a:avLst/>
          </a:prstGeom>
          <a:ln w="0">
            <a:noFill/>
          </a:ln>
        </p:spPr>
      </p:sp>
      <p:sp>
        <p:nvSpPr>
          <p:cNvPr id="9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u="none" strike="noStrike">
                <a:solidFill>
                  <a:srgbClr val="000000"/>
                </a:solidFill>
                <a:uFillTx/>
                <a:latin typeface="Arial"/>
              </a:rPr>
              <a:t>Links:</a:t>
            </a:r>
          </a:p>
          <a:p>
            <a:pPr marL="216000" indent="0">
              <a:lnSpc>
                <a:spcPct val="100000"/>
              </a:lnSpc>
              <a:buNone/>
            </a:pP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3"/>
              </a:rPr>
              <a:t>https://www.pexels.com/photo/view-of-high-rise-buildings-during-day-time-302769/</a:t>
            </a:r>
            <a:endParaRPr lang="en-US" sz="2000" b="0" u="none" strike="noStrike">
              <a:solidFill>
                <a:srgbClr val="000000"/>
              </a:solidFill>
              <a:uFillTx/>
              <a:latin typeface="Arial"/>
            </a:endParaRPr>
          </a:p>
        </p:txBody>
      </p:sp>
      <p:sp>
        <p:nvSpPr>
          <p:cNvPr id="100" name="PlaceHolder 3"/>
          <p:cNvSpPr>
            <a:spLocks noGrp="1"/>
          </p:cNvSpPr>
          <p:nvPr>
            <p:ph type="sldNum" idx="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uFillTx/>
                <a:latin typeface="Open Sans"/>
              </a:defRPr>
            </a:lvl1pPr>
          </a:lstStyle>
          <a:p>
            <a:pPr indent="0" algn="r">
              <a:lnSpc>
                <a:spcPct val="100000"/>
              </a:lnSpc>
              <a:buNone/>
            </a:pPr>
            <a:fld id="{11368404-3626-4CF6-BB64-05960977631C}" type="slidenum">
              <a:rPr lang="en-US" sz="1200" b="0" u="none" strike="noStrike">
                <a:solidFill>
                  <a:srgbClr val="000000"/>
                </a:solidFill>
                <a:uFillTx/>
                <a:latin typeface="Open Sans"/>
              </a:rPr>
              <a:t>1</a:t>
            </a:fld>
            <a:endParaRPr lang="en-US" sz="1200" b="0" u="none" strike="noStrike">
              <a:solidFill>
                <a:srgbClr val="000000"/>
              </a:solidFill>
              <a:uFillTx/>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noRot="1" noChangeAspect="1"/>
          </p:cNvSpPr>
          <p:nvPr>
            <p:ph type="sldImg"/>
          </p:nvPr>
        </p:nvSpPr>
        <p:spPr>
          <a:xfrm>
            <a:off x="685800" y="1143000"/>
            <a:ext cx="5486040" cy="3085920"/>
          </a:xfrm>
          <a:prstGeom prst="rect">
            <a:avLst/>
          </a:prstGeom>
          <a:ln w="0">
            <a:noFill/>
          </a:ln>
        </p:spPr>
      </p:sp>
      <p:sp>
        <p:nvSpPr>
          <p:cNvPr id="10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u="none" strike="noStrike">
                <a:solidFill>
                  <a:srgbClr val="000000"/>
                </a:solidFill>
                <a:uFillTx/>
                <a:latin typeface="Arial"/>
              </a:rPr>
              <a:t>Links:</a:t>
            </a:r>
          </a:p>
          <a:p>
            <a:pPr marL="216000" indent="0">
              <a:lnSpc>
                <a:spcPct val="100000"/>
              </a:lnSpc>
              <a:buNone/>
            </a:pP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3"/>
              </a:rPr>
              <a:t>https://www.pexels.com/photo/photo-of-people-near-wooden-table-3184418/</a:t>
            </a:r>
            <a:endParaRPr lang="en-US" sz="2000" b="0" u="none" strike="noStrike">
              <a:solidFill>
                <a:srgbClr val="000000"/>
              </a:solidFill>
              <a:uFillTx/>
              <a:latin typeface="Arial"/>
            </a:endParaRPr>
          </a:p>
        </p:txBody>
      </p:sp>
      <p:sp>
        <p:nvSpPr>
          <p:cNvPr id="103" name="PlaceHolder 3"/>
          <p:cNvSpPr>
            <a:spLocks noGrp="1"/>
          </p:cNvSpPr>
          <p:nvPr>
            <p:ph type="sldNum" idx="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uFillTx/>
                <a:latin typeface="Open Sans"/>
              </a:defRPr>
            </a:lvl1pPr>
          </a:lstStyle>
          <a:p>
            <a:pPr indent="0" algn="r">
              <a:lnSpc>
                <a:spcPct val="100000"/>
              </a:lnSpc>
              <a:buNone/>
            </a:pPr>
            <a:fld id="{6FB409D9-9487-4622-853D-F6CDAB67607C}" type="slidenum">
              <a:rPr lang="en-US" sz="1200" b="0" u="none" strike="noStrike">
                <a:solidFill>
                  <a:srgbClr val="000000"/>
                </a:solidFill>
                <a:uFillTx/>
                <a:latin typeface="Open Sans"/>
              </a:rPr>
              <a:t>2</a:t>
            </a:fld>
            <a:endParaRPr lang="en-US" sz="1200" b="0" u="none" strike="noStrike">
              <a:solidFill>
                <a:srgbClr val="000000"/>
              </a:solidFill>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685800" y="1143000"/>
            <a:ext cx="5486400" cy="3086100"/>
          </a:xfrm>
          <a:prstGeom prst="rect">
            <a:avLst/>
          </a:prstGeom>
          <a:ln w="0">
            <a:noFill/>
          </a:ln>
        </p:spPr>
      </p:sp>
      <p:sp>
        <p:nvSpPr>
          <p:cNvPr id="10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u="none" strike="noStrike">
                <a:solidFill>
                  <a:srgbClr val="000000"/>
                </a:solidFill>
                <a:uFillTx/>
                <a:latin typeface="Arial"/>
              </a:rPr>
              <a:t>Links:</a:t>
            </a:r>
          </a:p>
          <a:p>
            <a:pPr marL="216000" indent="0">
              <a:lnSpc>
                <a:spcPct val="100000"/>
              </a:lnSpc>
              <a:buNone/>
            </a:pP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3"/>
              </a:rPr>
              <a:t>https://www.pexels.com/photo/photo-of-woman-wearing-eyeglasses-3184405/</a:t>
            </a:r>
            <a:endParaRPr lang="en-US" sz="2000" b="0" u="none" strike="noStrike">
              <a:solidFill>
                <a:srgbClr val="000000"/>
              </a:solidFill>
              <a:uFillTx/>
              <a:latin typeface="Arial"/>
            </a:endParaRPr>
          </a:p>
        </p:txBody>
      </p:sp>
      <p:sp>
        <p:nvSpPr>
          <p:cNvPr id="106" name="PlaceHolder 3"/>
          <p:cNvSpPr>
            <a:spLocks noGrp="1"/>
          </p:cNvSpPr>
          <p:nvPr>
            <p:ph type="sldNum" idx="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uFillTx/>
                <a:latin typeface="Open Sans"/>
              </a:defRPr>
            </a:lvl1pPr>
          </a:lstStyle>
          <a:p>
            <a:pPr indent="0" algn="r">
              <a:lnSpc>
                <a:spcPct val="100000"/>
              </a:lnSpc>
              <a:buNone/>
            </a:pPr>
            <a:fld id="{5606EDE3-F8ED-4511-AD02-959F37BCD1F1}" type="slidenum">
              <a:rPr lang="en-US" sz="1200" b="0" u="none" strike="noStrike">
                <a:solidFill>
                  <a:srgbClr val="000000"/>
                </a:solidFill>
                <a:uFillTx/>
                <a:latin typeface="Open Sans"/>
              </a:rPr>
              <a:t>3</a:t>
            </a:fld>
            <a:endParaRPr lang="en-US" sz="1200" b="0" u="none" strike="noStrike">
              <a:solidFill>
                <a:srgbClr val="000000"/>
              </a:solidFill>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noRot="1" noChangeAspect="1"/>
          </p:cNvSpPr>
          <p:nvPr>
            <p:ph type="sldImg"/>
          </p:nvPr>
        </p:nvSpPr>
        <p:spPr>
          <a:xfrm>
            <a:off x="685800" y="1143000"/>
            <a:ext cx="5486040" cy="3085920"/>
          </a:xfrm>
          <a:prstGeom prst="rect">
            <a:avLst/>
          </a:prstGeom>
          <a:ln w="0">
            <a:noFill/>
          </a:ln>
        </p:spPr>
      </p:sp>
      <p:sp>
        <p:nvSpPr>
          <p:cNvPr id="10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u="none" strike="noStrike">
                <a:solidFill>
                  <a:srgbClr val="000000"/>
                </a:solidFill>
                <a:uFillTx/>
                <a:latin typeface="Arial"/>
              </a:rPr>
              <a:t>Links:</a:t>
            </a:r>
          </a:p>
          <a:p>
            <a:pPr marL="216000" indent="0">
              <a:lnSpc>
                <a:spcPct val="100000"/>
              </a:lnSpc>
              <a:buNone/>
            </a:pP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3"/>
              </a:rPr>
              <a:t>https://www.pexels.com/photo/photo-of-woman-wearing-eyeglasses-3184405/</a:t>
            </a:r>
            <a:endParaRPr lang="en-US" sz="2000" b="0" u="none" strike="noStrike">
              <a:solidFill>
                <a:srgbClr val="000000"/>
              </a:solidFill>
              <a:uFillTx/>
              <a:latin typeface="Arial"/>
            </a:endParaRPr>
          </a:p>
        </p:txBody>
      </p:sp>
      <p:sp>
        <p:nvSpPr>
          <p:cNvPr id="109" name="PlaceHolder 3"/>
          <p:cNvSpPr>
            <a:spLocks noGrp="1"/>
          </p:cNvSpPr>
          <p:nvPr>
            <p:ph type="sldNum" idx="1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uFillTx/>
                <a:latin typeface="Open Sans"/>
              </a:defRPr>
            </a:lvl1pPr>
          </a:lstStyle>
          <a:p>
            <a:pPr indent="0" algn="r">
              <a:lnSpc>
                <a:spcPct val="100000"/>
              </a:lnSpc>
              <a:buNone/>
            </a:pPr>
            <a:fld id="{3DDBF1D0-D378-41FF-9BBF-23571FF36A6A}" type="slidenum">
              <a:rPr lang="en-US" sz="1200" b="0" u="none" strike="noStrike">
                <a:solidFill>
                  <a:srgbClr val="000000"/>
                </a:solidFill>
                <a:uFillTx/>
                <a:latin typeface="Open Sans"/>
              </a:rPr>
              <a:t>4</a:t>
            </a:fld>
            <a:endParaRPr lang="en-US" sz="1200" b="0" u="none" strike="noStrike">
              <a:solidFill>
                <a:srgbClr val="000000"/>
              </a:solidFill>
              <a:uFillTx/>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PlaceHolder 1"/>
          <p:cNvSpPr>
            <a:spLocks noGrp="1" noRot="1" noChangeAspect="1"/>
          </p:cNvSpPr>
          <p:nvPr>
            <p:ph type="sldImg"/>
          </p:nvPr>
        </p:nvSpPr>
        <p:spPr>
          <a:xfrm>
            <a:off x="685800" y="1143000"/>
            <a:ext cx="5486040" cy="3085920"/>
          </a:xfrm>
          <a:prstGeom prst="rect">
            <a:avLst/>
          </a:prstGeom>
          <a:ln w="0">
            <a:noFill/>
          </a:ln>
        </p:spPr>
      </p:sp>
      <p:sp>
        <p:nvSpPr>
          <p:cNvPr id="11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u="none" strike="noStrike">
                <a:solidFill>
                  <a:srgbClr val="000000"/>
                </a:solidFill>
                <a:uFillTx/>
                <a:latin typeface="Arial"/>
              </a:rPr>
              <a:t>Links:</a:t>
            </a:r>
          </a:p>
          <a:p>
            <a:pPr marL="216000" indent="0">
              <a:lnSpc>
                <a:spcPct val="100000"/>
              </a:lnSpc>
              <a:buNone/>
            </a:pP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3"/>
              </a:rPr>
              <a:t>https://www.pexels.com/photo/photo-of-people-holding-each-other-s-hands-3184434/</a:t>
            </a:r>
            <a:endParaRPr lang="en-US" sz="2000" b="0" u="none" strike="noStrike">
              <a:solidFill>
                <a:srgbClr val="000000"/>
              </a:solidFill>
              <a:uFillTx/>
              <a:latin typeface="Arial"/>
            </a:endParaRPr>
          </a:p>
        </p:txBody>
      </p:sp>
      <p:sp>
        <p:nvSpPr>
          <p:cNvPr id="112" name="PlaceHolder 3"/>
          <p:cNvSpPr>
            <a:spLocks noGrp="1"/>
          </p:cNvSpPr>
          <p:nvPr>
            <p:ph type="sldNum" idx="1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uFillTx/>
                <a:latin typeface="Open Sans"/>
              </a:defRPr>
            </a:lvl1pPr>
          </a:lstStyle>
          <a:p>
            <a:pPr indent="0" algn="r">
              <a:lnSpc>
                <a:spcPct val="100000"/>
              </a:lnSpc>
              <a:buNone/>
            </a:pPr>
            <a:fld id="{472BF381-F9D5-491F-A368-B5317DB84E8A}" type="slidenum">
              <a:rPr lang="en-US" sz="1200" b="0" u="none" strike="noStrike">
                <a:solidFill>
                  <a:srgbClr val="000000"/>
                </a:solidFill>
                <a:uFillTx/>
                <a:latin typeface="Open Sans"/>
              </a:rPr>
              <a:t>5</a:t>
            </a:fld>
            <a:endParaRPr lang="en-US" sz="1200" b="0" u="none" strike="noStrike">
              <a:solidFill>
                <a:srgbClr val="000000"/>
              </a:solidFill>
              <a:uFillTx/>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PlaceHolder 1"/>
          <p:cNvSpPr>
            <a:spLocks noGrp="1" noRot="1" noChangeAspect="1"/>
          </p:cNvSpPr>
          <p:nvPr>
            <p:ph type="sldImg"/>
          </p:nvPr>
        </p:nvSpPr>
        <p:spPr>
          <a:xfrm>
            <a:off x="685800" y="1143000"/>
            <a:ext cx="5486400" cy="3086100"/>
          </a:xfrm>
          <a:prstGeom prst="rect">
            <a:avLst/>
          </a:prstGeom>
          <a:ln w="0">
            <a:noFill/>
          </a:ln>
        </p:spPr>
      </p:sp>
      <p:sp>
        <p:nvSpPr>
          <p:cNvPr id="11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endParaRPr lang="en-US" sz="2000" b="0" u="none" strike="noStrike" dirty="0">
              <a:solidFill>
                <a:srgbClr val="000000"/>
              </a:solidFill>
              <a:uFillTx/>
              <a:latin typeface="Arial"/>
            </a:endParaRPr>
          </a:p>
        </p:txBody>
      </p:sp>
      <p:sp>
        <p:nvSpPr>
          <p:cNvPr id="115" name="PlaceHolder 3"/>
          <p:cNvSpPr>
            <a:spLocks noGrp="1"/>
          </p:cNvSpPr>
          <p:nvPr>
            <p:ph type="sldNum" idx="1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uFillTx/>
                <a:latin typeface="Open Sans"/>
              </a:defRPr>
            </a:lvl1pPr>
          </a:lstStyle>
          <a:p>
            <a:pPr indent="0" algn="r">
              <a:lnSpc>
                <a:spcPct val="100000"/>
              </a:lnSpc>
              <a:buNone/>
            </a:pPr>
            <a:fld id="{8ACA3AD9-1530-4E33-AF18-1D730B465462}" type="slidenum">
              <a:rPr lang="en-US" sz="1200" b="0" u="none" strike="noStrike">
                <a:solidFill>
                  <a:srgbClr val="000000"/>
                </a:solidFill>
                <a:uFillTx/>
                <a:latin typeface="Open Sans"/>
              </a:rPr>
              <a:t>6</a:t>
            </a:fld>
            <a:endParaRPr lang="en-US" sz="1200" b="0" u="none" strike="noStrike">
              <a:solidFill>
                <a:srgbClr val="000000"/>
              </a:solidFill>
              <a:uFillTx/>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noRot="1" noChangeAspect="1"/>
          </p:cNvSpPr>
          <p:nvPr>
            <p:ph type="sldImg"/>
          </p:nvPr>
        </p:nvSpPr>
        <p:spPr>
          <a:xfrm>
            <a:off x="685800" y="1143000"/>
            <a:ext cx="5486040" cy="3085920"/>
          </a:xfrm>
          <a:prstGeom prst="rect">
            <a:avLst/>
          </a:prstGeom>
          <a:ln w="0">
            <a:noFill/>
          </a:ln>
        </p:spPr>
      </p:sp>
      <p:sp>
        <p:nvSpPr>
          <p:cNvPr id="11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u="none" strike="noStrike">
                <a:solidFill>
                  <a:srgbClr val="000000"/>
                </a:solidFill>
                <a:uFillTx/>
                <a:latin typeface="Arial"/>
              </a:rPr>
              <a:t>Links:</a:t>
            </a:r>
          </a:p>
          <a:p>
            <a:pPr marL="216000" indent="0">
              <a:lnSpc>
                <a:spcPct val="100000"/>
              </a:lnSpc>
              <a:buNone/>
            </a:pP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3"/>
              </a:rPr>
              <a:t>https://www.pexels.com/photo/photo-of-people-holding-each-other-s-hands-3184434/</a:t>
            </a:r>
            <a:endParaRPr lang="en-US" sz="2000" b="0" u="none" strike="noStrike">
              <a:solidFill>
                <a:srgbClr val="000000"/>
              </a:solidFill>
              <a:uFillTx/>
              <a:latin typeface="Arial"/>
            </a:endParaRPr>
          </a:p>
        </p:txBody>
      </p:sp>
      <p:sp>
        <p:nvSpPr>
          <p:cNvPr id="118" name="PlaceHolder 3"/>
          <p:cNvSpPr>
            <a:spLocks noGrp="1"/>
          </p:cNvSpPr>
          <p:nvPr>
            <p:ph type="sldNum" idx="1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uFillTx/>
                <a:latin typeface="Open Sans"/>
              </a:defRPr>
            </a:lvl1pPr>
          </a:lstStyle>
          <a:p>
            <a:pPr indent="0" algn="r">
              <a:lnSpc>
                <a:spcPct val="100000"/>
              </a:lnSpc>
              <a:buNone/>
            </a:pPr>
            <a:fld id="{16DA95AF-A53E-4A50-913B-8D7556226ED7}" type="slidenum">
              <a:rPr lang="en-US" sz="1200" b="0" u="none" strike="noStrike">
                <a:solidFill>
                  <a:srgbClr val="000000"/>
                </a:solidFill>
                <a:uFillTx/>
                <a:latin typeface="Open Sans"/>
              </a:rPr>
              <a:t>7</a:t>
            </a:fld>
            <a:endParaRPr lang="en-US" sz="1200" b="0" u="none" strike="noStrike">
              <a:solidFill>
                <a:srgbClr val="000000"/>
              </a:solidFill>
              <a:uFillTx/>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noRot="1" noChangeAspect="1"/>
          </p:cNvSpPr>
          <p:nvPr>
            <p:ph type="sldImg"/>
          </p:nvPr>
        </p:nvSpPr>
        <p:spPr>
          <a:xfrm>
            <a:off x="685800" y="1143000"/>
            <a:ext cx="5486400" cy="3086100"/>
          </a:xfrm>
          <a:prstGeom prst="rect">
            <a:avLst/>
          </a:prstGeom>
          <a:ln w="0">
            <a:noFill/>
          </a:ln>
        </p:spPr>
      </p:sp>
      <p:sp>
        <p:nvSpPr>
          <p:cNvPr id="12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u="none" strike="noStrike">
                <a:solidFill>
                  <a:srgbClr val="000000"/>
                </a:solidFill>
                <a:uFillTx/>
                <a:latin typeface="Arial"/>
              </a:rPr>
              <a:t>Links:</a:t>
            </a:r>
          </a:p>
          <a:p>
            <a:pPr marL="216000" indent="0">
              <a:lnSpc>
                <a:spcPct val="100000"/>
              </a:lnSpc>
              <a:buNone/>
            </a:pP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3"/>
              </a:rPr>
              <a:t>https://www.pexels.com/photo/men-s-wearing-black-suit-jacket-and-pants-937481/</a:t>
            </a: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4"/>
              </a:rPr>
              <a:t>https://www.pexels.com/photo/man-holding-white-teacup-in-front-of-gray-laptop-842567/</a:t>
            </a: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5"/>
              </a:rPr>
              <a:t>https://www.pexels.com/photo/portrait-of-woman-in-office-3747435/</a:t>
            </a:r>
            <a:endParaRPr lang="en-US" sz="2000" b="0" u="none" strike="noStrike">
              <a:solidFill>
                <a:srgbClr val="000000"/>
              </a:solidFill>
              <a:uFillTx/>
              <a:latin typeface="Arial"/>
            </a:endParaRPr>
          </a:p>
        </p:txBody>
      </p:sp>
      <p:sp>
        <p:nvSpPr>
          <p:cNvPr id="121" name="PlaceHolder 3"/>
          <p:cNvSpPr>
            <a:spLocks noGrp="1"/>
          </p:cNvSpPr>
          <p:nvPr>
            <p:ph type="sldNum" idx="1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uFillTx/>
                <a:latin typeface="Open Sans"/>
              </a:defRPr>
            </a:lvl1pPr>
          </a:lstStyle>
          <a:p>
            <a:pPr indent="0" algn="r">
              <a:lnSpc>
                <a:spcPct val="100000"/>
              </a:lnSpc>
              <a:buNone/>
            </a:pPr>
            <a:fld id="{6231B379-6F7F-43B4-9632-04AF18D8620B}" type="slidenum">
              <a:rPr lang="en-US" sz="1200" b="0" u="none" strike="noStrike">
                <a:solidFill>
                  <a:srgbClr val="000000"/>
                </a:solidFill>
                <a:uFillTx/>
                <a:latin typeface="Open Sans"/>
              </a:rPr>
              <a:t>9</a:t>
            </a:fld>
            <a:endParaRPr lang="en-US" sz="1200" b="0" u="none" strike="noStrike">
              <a:solidFill>
                <a:srgbClr val="000000"/>
              </a:solidFill>
              <a:uFillTx/>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noRot="1" noChangeAspect="1"/>
          </p:cNvSpPr>
          <p:nvPr>
            <p:ph type="sldImg"/>
          </p:nvPr>
        </p:nvSpPr>
        <p:spPr>
          <a:xfrm>
            <a:off x="685800" y="1143000"/>
            <a:ext cx="5486040" cy="3085920"/>
          </a:xfrm>
          <a:prstGeom prst="rect">
            <a:avLst/>
          </a:prstGeom>
          <a:ln w="0">
            <a:noFill/>
          </a:ln>
        </p:spPr>
      </p:sp>
      <p:sp>
        <p:nvSpPr>
          <p:cNvPr id="12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u="none" strike="noStrike">
                <a:solidFill>
                  <a:srgbClr val="000000"/>
                </a:solidFill>
                <a:uFillTx/>
                <a:latin typeface="Arial"/>
              </a:rPr>
              <a:t>Links:</a:t>
            </a:r>
          </a:p>
          <a:p>
            <a:pPr marL="216000" indent="0">
              <a:lnSpc>
                <a:spcPct val="100000"/>
              </a:lnSpc>
              <a:buNone/>
            </a:pPr>
            <a:endParaRPr lang="en-US" sz="2000" b="0" u="none" strike="noStrike">
              <a:solidFill>
                <a:srgbClr val="000000"/>
              </a:solidFill>
              <a:uFillTx/>
              <a:latin typeface="Arial"/>
            </a:endParaRPr>
          </a:p>
          <a:p>
            <a:pPr marL="216000" indent="0">
              <a:lnSpc>
                <a:spcPct val="100000"/>
              </a:lnSpc>
              <a:buNone/>
            </a:pPr>
            <a:r>
              <a:rPr lang="en-US" sz="2000" b="0" u="sng" strike="noStrike">
                <a:solidFill>
                  <a:srgbClr val="000000"/>
                </a:solidFill>
                <a:uFillTx/>
                <a:latin typeface="Arial"/>
                <a:hlinkClick r:id="rId3"/>
              </a:rPr>
              <a:t>https://www.pexels.com/photo/view-of-high-rise-buildings-during-day-time-302769/</a:t>
            </a:r>
            <a:endParaRPr lang="en-US" sz="2000" b="0" u="none" strike="noStrike">
              <a:solidFill>
                <a:srgbClr val="000000"/>
              </a:solidFill>
              <a:uFillTx/>
              <a:latin typeface="Arial"/>
            </a:endParaRPr>
          </a:p>
        </p:txBody>
      </p:sp>
      <p:sp>
        <p:nvSpPr>
          <p:cNvPr id="124" name="PlaceHolder 3"/>
          <p:cNvSpPr>
            <a:spLocks noGrp="1"/>
          </p:cNvSpPr>
          <p:nvPr>
            <p:ph type="sldNum" idx="1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uFillTx/>
                <a:latin typeface="Open Sans"/>
              </a:defRPr>
            </a:lvl1pPr>
          </a:lstStyle>
          <a:p>
            <a:pPr indent="0" algn="r">
              <a:lnSpc>
                <a:spcPct val="100000"/>
              </a:lnSpc>
              <a:buNone/>
            </a:pPr>
            <a:fld id="{1F558C92-033C-4D2E-8A6B-9F88F4684ADD}" type="slidenum">
              <a:rPr lang="en-US" sz="1200" b="0" u="none" strike="noStrike">
                <a:solidFill>
                  <a:srgbClr val="000000"/>
                </a:solidFill>
                <a:uFillTx/>
                <a:latin typeface="Open Sans"/>
              </a:rPr>
              <a:t>10</a:t>
            </a:fld>
            <a:endParaRPr lang="en-US" sz="1200" b="0" u="none" strike="noStrike">
              <a:solidFill>
                <a:srgbClr val="000000"/>
              </a:solidFill>
              <a:uFillTx/>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Custom Layout">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DAD61ED7-6061-445D-A273-48B937394BBD}"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8_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s://www.free-power-point-templates.com/" TargetMode="External"/><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s://www.free-power-point-templates.com/" TargetMode="External"/><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s://www.free-power-point-templates.com/" TargetMode="External"/><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hyperlink" Target="https://www.free-power-point-templates.com/" TargetMode="External"/><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7"/>
          <p:cNvSpPr/>
          <p:nvPr/>
        </p:nvSpPr>
        <p:spPr>
          <a:xfrm>
            <a:off x="-46080" y="6890040"/>
            <a:ext cx="60955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sng" strike="noStrike">
                <a:solidFill>
                  <a:schemeClr val="lt1">
                    <a:lumMod val="65000"/>
                  </a:schemeClr>
                </a:solidFill>
                <a:uFillTx/>
                <a:latin typeface="Calibri"/>
                <a:hlinkClick r:id="rId3"/>
              </a:rPr>
              <a:t>https://www.free-power-point-templates.com/</a:t>
            </a:r>
            <a:endParaRPr lang="en-US" sz="1200" b="0" u="none" strike="noStrike">
              <a:solidFill>
                <a:srgbClr val="000000"/>
              </a:solidFill>
              <a:uFillTx/>
              <a:latin typeface="Arial"/>
            </a:endParaRPr>
          </a:p>
        </p:txBody>
      </p:sp>
      <p:sp>
        <p:nvSpPr>
          <p:cNvPr id="5" name="TextBox 9"/>
          <p:cNvSpPr/>
          <p:nvPr/>
        </p:nvSpPr>
        <p:spPr>
          <a:xfrm>
            <a:off x="11042280" y="6890040"/>
            <a:ext cx="12056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200" b="0" u="none" strike="noStrike">
                <a:solidFill>
                  <a:schemeClr val="lt1">
                    <a:lumMod val="65000"/>
                  </a:schemeClr>
                </a:solidFill>
                <a:uFillTx/>
                <a:latin typeface="Calibri"/>
              </a:rPr>
              <a:t>FPPT.com</a:t>
            </a:r>
            <a:endParaRPr lang="en-US" sz="1200" b="0" u="none" strike="noStrike">
              <a:solidFill>
                <a:srgbClr val="000000"/>
              </a:solidFill>
              <a:uFillTx/>
              <a:latin typeface="Arial"/>
            </a:endParaRPr>
          </a:p>
        </p:txBody>
      </p:sp>
      <p:sp>
        <p:nvSpPr>
          <p:cNvPr id="2" name="PlaceHolder 1"/>
          <p:cNvSpPr>
            <a:spLocks noGrp="1"/>
          </p:cNvSpPr>
          <p:nvPr>
            <p:ph type="body"/>
          </p:nvPr>
        </p:nvSpPr>
        <p:spPr>
          <a:xfrm>
            <a:off x="0" y="0"/>
            <a:ext cx="12191760" cy="685764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en-US" sz="1800" b="0" u="none" strike="noStrike">
                <a:solidFill>
                  <a:schemeClr val="dk1"/>
                </a:solidFill>
                <a:uFillTx/>
                <a:latin typeface="Open Sans"/>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u="none" strike="noStrike">
                <a:solidFill>
                  <a:schemeClr val="dk1"/>
                </a:solidFill>
                <a:uFillTx/>
                <a:latin typeface="Open Sans"/>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Open Sans"/>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Open Sans"/>
              </a:rPr>
              <a:t>Fourth Outline Level</a:t>
            </a:r>
          </a:p>
          <a:p>
            <a:pPr marL="2160000" lvl="4"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Fifth Outline Level</a:t>
            </a:r>
          </a:p>
          <a:p>
            <a:pPr marL="2592000" lvl="5"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Sixth Outline Level</a:t>
            </a:r>
          </a:p>
          <a:p>
            <a:pPr marL="3024000" lvl="6"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Seventh Outline Level</a:t>
            </a:r>
          </a:p>
        </p:txBody>
      </p:sp>
      <p:sp>
        <p:nvSpPr>
          <p:cNvPr id="3"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Calibri"/>
              </a:rPr>
              <a:t>Click to edit the title text format</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7"/>
          <p:cNvSpPr/>
          <p:nvPr/>
        </p:nvSpPr>
        <p:spPr>
          <a:xfrm>
            <a:off x="-46080" y="6890040"/>
            <a:ext cx="60955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sng" strike="noStrike">
                <a:solidFill>
                  <a:schemeClr val="lt1">
                    <a:lumMod val="65000"/>
                  </a:schemeClr>
                </a:solidFill>
                <a:uFillTx/>
                <a:latin typeface="Calibri"/>
                <a:hlinkClick r:id="rId3"/>
              </a:rPr>
              <a:t>https://www.free-power-point-templates.com/</a:t>
            </a:r>
            <a:endParaRPr lang="en-US" sz="1200" b="0" u="none" strike="noStrike">
              <a:solidFill>
                <a:srgbClr val="000000"/>
              </a:solidFill>
              <a:uFillTx/>
              <a:latin typeface="Arial"/>
            </a:endParaRPr>
          </a:p>
        </p:txBody>
      </p:sp>
      <p:sp>
        <p:nvSpPr>
          <p:cNvPr id="5" name="TextBox 9"/>
          <p:cNvSpPr/>
          <p:nvPr/>
        </p:nvSpPr>
        <p:spPr>
          <a:xfrm>
            <a:off x="11042280" y="6890040"/>
            <a:ext cx="12056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200" b="0" u="none" strike="noStrike">
                <a:solidFill>
                  <a:schemeClr val="lt1">
                    <a:lumMod val="65000"/>
                  </a:schemeClr>
                </a:solidFill>
                <a:uFillTx/>
                <a:latin typeface="Calibri"/>
              </a:rPr>
              <a:t>FPPT.com</a:t>
            </a:r>
            <a:endParaRPr lang="en-US" sz="1200" b="0" u="none" strike="noStrike">
              <a:solidFill>
                <a:srgbClr val="000000"/>
              </a:solidFill>
              <a:uFillTx/>
              <a:latin typeface="Arial"/>
            </a:endParaRPr>
          </a:p>
        </p:txBody>
      </p:sp>
      <p:sp>
        <p:nvSpPr>
          <p:cNvPr id="6" name="PlaceHolder 1"/>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u="none" strike="noStrike">
                <a:solidFill>
                  <a:schemeClr val="dk1">
                    <a:tint val="75000"/>
                  </a:schemeClr>
                </a:solidFill>
                <a:uFillTx/>
                <a:latin typeface="Open Sans"/>
              </a:defRPr>
            </a:lvl1pPr>
          </a:lstStyle>
          <a:p>
            <a:pPr indent="0" defTabSz="914400">
              <a:lnSpc>
                <a:spcPct val="100000"/>
              </a:lnSpc>
              <a:buNone/>
            </a:pPr>
            <a:r>
              <a:rPr lang="en-US" sz="1200" b="0" u="none" strike="noStrike">
                <a:solidFill>
                  <a:schemeClr val="dk1">
                    <a:tint val="75000"/>
                  </a:schemeClr>
                </a:solidFill>
                <a:uFillTx/>
                <a:latin typeface="Open Sans"/>
              </a:rPr>
              <a:t> </a:t>
            </a:r>
            <a:endParaRPr lang="en-US" sz="1200" b="0" u="none" strike="noStrike">
              <a:solidFill>
                <a:srgbClr val="000000"/>
              </a:solidFill>
              <a:uFillTx/>
              <a:latin typeface="Times New Roman"/>
            </a:endParaRPr>
          </a:p>
        </p:txBody>
      </p:sp>
      <p:sp>
        <p:nvSpPr>
          <p:cNvPr id="7" name="PlaceHolder 2"/>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uFillTx/>
                <a:latin typeface="Times New Roman"/>
              </a:defRPr>
            </a:lvl1pPr>
          </a:lstStyle>
          <a:p>
            <a:pPr indent="0" algn="ctr">
              <a:buNone/>
            </a:pPr>
            <a:r>
              <a:rPr lang="en-US" sz="1400" b="0" u="none" strike="noStrike">
                <a:solidFill>
                  <a:srgbClr val="000000"/>
                </a:solidFill>
                <a:uFillTx/>
                <a:latin typeface="Times New Roman"/>
              </a:rPr>
              <a:t> </a:t>
            </a:r>
          </a:p>
        </p:txBody>
      </p:sp>
      <p:sp>
        <p:nvSpPr>
          <p:cNvPr id="8" name="PlaceHolder 3"/>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uFillTx/>
                <a:latin typeface="Open Sans"/>
              </a:defRPr>
            </a:lvl1pPr>
          </a:lstStyle>
          <a:p>
            <a:pPr indent="0" algn="r" defTabSz="914400">
              <a:lnSpc>
                <a:spcPct val="100000"/>
              </a:lnSpc>
              <a:buNone/>
            </a:pPr>
            <a:fld id="{6D64845C-1AD4-41D2-A205-6AC49580F684}" type="slidenum">
              <a:rPr lang="en-US" sz="1200" b="0" u="none" strike="noStrike">
                <a:solidFill>
                  <a:schemeClr val="dk1">
                    <a:tint val="75000"/>
                  </a:schemeClr>
                </a:solidFill>
                <a:uFillTx/>
                <a:latin typeface="Open Sans"/>
              </a:rPr>
              <a:t>‹#›</a:t>
            </a:fld>
            <a:endParaRPr lang="en-US" sz="1200" b="0" u="none" strike="noStrike">
              <a:solidFill>
                <a:srgbClr val="000000"/>
              </a:solidFill>
              <a:uFillTx/>
              <a:latin typeface="Times New Roman"/>
            </a:endParaRPr>
          </a:p>
        </p:txBody>
      </p:sp>
      <p:sp>
        <p:nvSpPr>
          <p:cNvPr id="9"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Calibri"/>
              </a:rPr>
              <a:t>Click to edit the title text format</a:t>
            </a:r>
          </a:p>
        </p:txBody>
      </p:sp>
      <p:sp>
        <p:nvSpPr>
          <p:cNvPr id="10"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u="none" strike="noStrike">
                <a:solidFill>
                  <a:schemeClr val="dk1"/>
                </a:solidFill>
                <a:uFillTx/>
                <a:latin typeface="Open Sans"/>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u="none" strike="noStrike">
                <a:solidFill>
                  <a:schemeClr val="dk1"/>
                </a:solidFill>
                <a:uFillTx/>
                <a:latin typeface="Open Sans"/>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Open Sans"/>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Open Sans"/>
              </a:rPr>
              <a:t>Fourth Outline Level</a:t>
            </a:r>
          </a:p>
          <a:p>
            <a:pPr marL="2160000" lvl="4"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Open Sans"/>
              </a:rPr>
              <a:t>Fifth Outline Level</a:t>
            </a:r>
          </a:p>
          <a:p>
            <a:pPr marL="2592000" lvl="5"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Open Sans"/>
              </a:rPr>
              <a:t>Sixth Outline Level</a:t>
            </a:r>
          </a:p>
          <a:p>
            <a:pPr marL="3024000" lvl="6"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Open Sans"/>
              </a:rPr>
              <a:t>Seventh Outline Level</a:t>
            </a: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TextBox 7"/>
          <p:cNvSpPr/>
          <p:nvPr/>
        </p:nvSpPr>
        <p:spPr>
          <a:xfrm>
            <a:off x="-46080" y="6890040"/>
            <a:ext cx="60955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sng" strike="noStrike">
                <a:solidFill>
                  <a:schemeClr val="lt1">
                    <a:lumMod val="65000"/>
                  </a:schemeClr>
                </a:solidFill>
                <a:uFillTx/>
                <a:latin typeface="Calibri"/>
                <a:hlinkClick r:id="rId3"/>
              </a:rPr>
              <a:t>https://www.free-power-point-templates.com/</a:t>
            </a:r>
            <a:endParaRPr lang="en-US" sz="1200" b="0" u="none" strike="noStrike">
              <a:solidFill>
                <a:srgbClr val="000000"/>
              </a:solidFill>
              <a:uFillTx/>
              <a:latin typeface="Arial"/>
            </a:endParaRPr>
          </a:p>
        </p:txBody>
      </p:sp>
      <p:sp>
        <p:nvSpPr>
          <p:cNvPr id="12" name="TextBox 9"/>
          <p:cNvSpPr/>
          <p:nvPr/>
        </p:nvSpPr>
        <p:spPr>
          <a:xfrm>
            <a:off x="11042280" y="6890040"/>
            <a:ext cx="12056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200" b="0" u="none" strike="noStrike">
                <a:solidFill>
                  <a:schemeClr val="lt1">
                    <a:lumMod val="65000"/>
                  </a:schemeClr>
                </a:solidFill>
                <a:uFillTx/>
                <a:latin typeface="Calibri"/>
              </a:rPr>
              <a:t>FPPT.com</a:t>
            </a:r>
            <a:endParaRPr lang="en-US" sz="1200" b="0" u="none" strike="noStrike">
              <a:solidFill>
                <a:srgbClr val="000000"/>
              </a:solidFill>
              <a:uFillTx/>
              <a:latin typeface="Arial"/>
            </a:endParaRPr>
          </a:p>
        </p:txBody>
      </p:sp>
      <p:sp>
        <p:nvSpPr>
          <p:cNvPr id="13" name="PlaceHolder 1"/>
          <p:cNvSpPr>
            <a:spLocks noGrp="1"/>
          </p:cNvSpPr>
          <p:nvPr>
            <p:ph type="body"/>
          </p:nvPr>
        </p:nvSpPr>
        <p:spPr>
          <a:xfrm>
            <a:off x="1082160" y="2324160"/>
            <a:ext cx="3250800" cy="325080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en-US" sz="1800" b="0" u="none" strike="noStrike">
                <a:solidFill>
                  <a:schemeClr val="dk1"/>
                </a:solidFill>
                <a:uFillTx/>
                <a:latin typeface="Open Sans"/>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u="none" strike="noStrike">
                <a:solidFill>
                  <a:schemeClr val="dk1"/>
                </a:solidFill>
                <a:uFillTx/>
                <a:latin typeface="Open Sans"/>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Open Sans"/>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Open Sans"/>
              </a:rPr>
              <a:t>Fourth Outline Level</a:t>
            </a:r>
          </a:p>
          <a:p>
            <a:pPr marL="2160000" lvl="4"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Fifth Outline Level</a:t>
            </a:r>
          </a:p>
          <a:p>
            <a:pPr marL="2592000" lvl="5"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Sixth Outline Level</a:t>
            </a:r>
          </a:p>
          <a:p>
            <a:pPr marL="3024000" lvl="6"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Seventh Outline Level</a:t>
            </a:r>
          </a:p>
        </p:txBody>
      </p:sp>
      <p:sp>
        <p:nvSpPr>
          <p:cNvPr id="14"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Calibri"/>
              </a:rPr>
              <a:t>Click to edit the title text format</a:t>
            </a: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TextBox 7"/>
          <p:cNvSpPr/>
          <p:nvPr/>
        </p:nvSpPr>
        <p:spPr>
          <a:xfrm>
            <a:off x="-46080" y="6890040"/>
            <a:ext cx="60955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sng" strike="noStrike">
                <a:solidFill>
                  <a:schemeClr val="lt1">
                    <a:lumMod val="65000"/>
                  </a:schemeClr>
                </a:solidFill>
                <a:uFillTx/>
                <a:latin typeface="Calibri"/>
                <a:hlinkClick r:id="rId3"/>
              </a:rPr>
              <a:t>https://www.free-power-point-templates.com/</a:t>
            </a:r>
            <a:endParaRPr lang="en-US" sz="1200" b="0" u="none" strike="noStrike">
              <a:solidFill>
                <a:srgbClr val="000000"/>
              </a:solidFill>
              <a:uFillTx/>
              <a:latin typeface="Arial"/>
            </a:endParaRPr>
          </a:p>
        </p:txBody>
      </p:sp>
      <p:sp>
        <p:nvSpPr>
          <p:cNvPr id="16" name="TextBox 9"/>
          <p:cNvSpPr/>
          <p:nvPr/>
        </p:nvSpPr>
        <p:spPr>
          <a:xfrm>
            <a:off x="11042280" y="6890040"/>
            <a:ext cx="12056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200" b="0" u="none" strike="noStrike">
                <a:solidFill>
                  <a:schemeClr val="lt1">
                    <a:lumMod val="65000"/>
                  </a:schemeClr>
                </a:solidFill>
                <a:uFillTx/>
                <a:latin typeface="Calibri"/>
              </a:rPr>
              <a:t>FPPT.com</a:t>
            </a:r>
            <a:endParaRPr lang="en-US" sz="1200" b="0" u="none" strike="noStrike">
              <a:solidFill>
                <a:srgbClr val="000000"/>
              </a:solidFill>
              <a:uFillTx/>
              <a:latin typeface="Arial"/>
            </a:endParaRPr>
          </a:p>
        </p:txBody>
      </p:sp>
      <p:sp>
        <p:nvSpPr>
          <p:cNvPr id="17" name="PlaceHolder 1"/>
          <p:cNvSpPr>
            <a:spLocks noGrp="1"/>
          </p:cNvSpPr>
          <p:nvPr>
            <p:ph type="body"/>
          </p:nvPr>
        </p:nvSpPr>
        <p:spPr>
          <a:xfrm>
            <a:off x="8352720" y="2324160"/>
            <a:ext cx="3126960" cy="195804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en-US" sz="1800" b="0" u="none" strike="noStrike">
                <a:solidFill>
                  <a:schemeClr val="dk1"/>
                </a:solidFill>
                <a:uFillTx/>
                <a:latin typeface="Open Sans"/>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u="none" strike="noStrike">
                <a:solidFill>
                  <a:schemeClr val="dk1"/>
                </a:solidFill>
                <a:uFillTx/>
                <a:latin typeface="Open Sans"/>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Open Sans"/>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Open Sans"/>
              </a:rPr>
              <a:t>Fourth Outline Level</a:t>
            </a:r>
          </a:p>
          <a:p>
            <a:pPr marL="2160000" lvl="4"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Fifth Outline Level</a:t>
            </a:r>
          </a:p>
          <a:p>
            <a:pPr marL="2592000" lvl="5"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Sixth Outline Level</a:t>
            </a:r>
          </a:p>
          <a:p>
            <a:pPr marL="3024000" lvl="6"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Seventh Outline Level</a:t>
            </a:r>
          </a:p>
        </p:txBody>
      </p:sp>
      <p:sp>
        <p:nvSpPr>
          <p:cNvPr id="18" name="PlaceHolder 2"/>
          <p:cNvSpPr>
            <a:spLocks noGrp="1"/>
          </p:cNvSpPr>
          <p:nvPr>
            <p:ph type="body"/>
          </p:nvPr>
        </p:nvSpPr>
        <p:spPr>
          <a:xfrm>
            <a:off x="712080" y="2324160"/>
            <a:ext cx="3126960" cy="195804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en-US" sz="1800" b="0" u="none" strike="noStrike">
                <a:solidFill>
                  <a:schemeClr val="dk1"/>
                </a:solidFill>
                <a:uFillTx/>
                <a:latin typeface="Open Sans"/>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u="none" strike="noStrike">
                <a:solidFill>
                  <a:schemeClr val="dk1"/>
                </a:solidFill>
                <a:uFillTx/>
                <a:latin typeface="Open Sans"/>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Open Sans"/>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Open Sans"/>
              </a:rPr>
              <a:t>Fourth Outline Level</a:t>
            </a:r>
          </a:p>
          <a:p>
            <a:pPr marL="2160000" lvl="4"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Fifth Outline Level</a:t>
            </a:r>
          </a:p>
          <a:p>
            <a:pPr marL="2592000" lvl="5"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Sixth Outline Level</a:t>
            </a:r>
          </a:p>
          <a:p>
            <a:pPr marL="3024000" lvl="6"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Seventh Outline Level</a:t>
            </a:r>
          </a:p>
        </p:txBody>
      </p:sp>
      <p:sp>
        <p:nvSpPr>
          <p:cNvPr id="19" name="PlaceHolder 3"/>
          <p:cNvSpPr>
            <a:spLocks noGrp="1"/>
          </p:cNvSpPr>
          <p:nvPr>
            <p:ph type="body"/>
          </p:nvPr>
        </p:nvSpPr>
        <p:spPr>
          <a:xfrm>
            <a:off x="4532400" y="2324160"/>
            <a:ext cx="3126960" cy="195804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en-US" sz="1800" b="0" u="none" strike="noStrike">
                <a:solidFill>
                  <a:schemeClr val="dk1"/>
                </a:solidFill>
                <a:uFillTx/>
                <a:latin typeface="Open Sans"/>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u="none" strike="noStrike">
                <a:solidFill>
                  <a:schemeClr val="dk1"/>
                </a:solidFill>
                <a:uFillTx/>
                <a:latin typeface="Open Sans"/>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Open Sans"/>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Open Sans"/>
              </a:rPr>
              <a:t>Fourth Outline Level</a:t>
            </a:r>
          </a:p>
          <a:p>
            <a:pPr marL="2160000" lvl="4"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Fifth Outline Level</a:t>
            </a:r>
          </a:p>
          <a:p>
            <a:pPr marL="2592000" lvl="5"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Sixth Outline Level</a:t>
            </a:r>
          </a:p>
          <a:p>
            <a:pPr marL="3024000" lvl="6" indent="-216000">
              <a:lnSpc>
                <a:spcPct val="90000"/>
              </a:lnSpc>
              <a:spcBef>
                <a:spcPts val="283"/>
              </a:spcBef>
              <a:buClr>
                <a:srgbClr val="000000"/>
              </a:buClr>
              <a:buSzPct val="45000"/>
              <a:buFont typeface="Wingdings" charset="2"/>
              <a:buChar char=""/>
            </a:pPr>
            <a:r>
              <a:rPr lang="en-US" sz="1800" b="0" u="none" strike="noStrike">
                <a:solidFill>
                  <a:schemeClr val="dk1"/>
                </a:solidFill>
                <a:uFillTx/>
                <a:latin typeface="Open Sans"/>
              </a:rPr>
              <a:t>Seventh Outline Level</a:t>
            </a:r>
          </a:p>
        </p:txBody>
      </p:sp>
      <p:sp>
        <p:nvSpPr>
          <p:cNvPr id="20"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Calibri"/>
              </a:rPr>
              <a:t>Click to edit the title text format</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svg"/><Relationship Id="rId12"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7" name="Picture Placeholder 8"/>
          <p:cNvPicPr/>
          <p:nvPr/>
        </p:nvPicPr>
        <p:blipFill>
          <a:blip r:embed="rId3"/>
          <a:stretch/>
        </p:blipFill>
        <p:spPr>
          <a:xfrm rot="21540000">
            <a:off x="4631400" y="1069920"/>
            <a:ext cx="2928240" cy="3599640"/>
          </a:xfrm>
          <a:prstGeom prst="rect">
            <a:avLst/>
          </a:prstGeom>
          <a:noFill/>
          <a:ln w="0">
            <a:noFill/>
          </a:ln>
        </p:spPr>
      </p:pic>
      <p:sp>
        <p:nvSpPr>
          <p:cNvPr id="28" name="TextBox 1"/>
          <p:cNvSpPr/>
          <p:nvPr/>
        </p:nvSpPr>
        <p:spPr>
          <a:xfrm>
            <a:off x="0" y="5178960"/>
            <a:ext cx="1219176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ctr" defTabSz="914400">
              <a:lnSpc>
                <a:spcPct val="100000"/>
              </a:lnSpc>
            </a:pPr>
            <a:r>
              <a:rPr lang="en-US" sz="6000" b="0" u="none" strike="noStrike" spc="601">
                <a:solidFill>
                  <a:schemeClr val="accent1">
                    <a:lumMod val="75000"/>
                  </a:schemeClr>
                </a:solidFill>
                <a:uFillTx/>
                <a:latin typeface="Chalkboard"/>
                <a:ea typeface="Ayuthaya"/>
              </a:rPr>
              <a:t>Vandanaa Paper Products</a:t>
            </a:r>
            <a:endParaRPr lang="en-US" sz="6000" b="0" u="none" strike="noStrike">
              <a:solidFill>
                <a:srgbClr val="000000"/>
              </a:solidFill>
              <a:uFillTx/>
              <a:latin typeface="Arial"/>
            </a:endParaRPr>
          </a:p>
        </p:txBody>
      </p:sp>
      <p:sp>
        <p:nvSpPr>
          <p:cNvPr id="29" name="Rectangle 5"/>
          <p:cNvSpPr/>
          <p:nvPr/>
        </p:nvSpPr>
        <p:spPr>
          <a:xfrm rot="5400000">
            <a:off x="6072120" y="5059440"/>
            <a:ext cx="47880" cy="259056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rgbClr val="FFFFFF"/>
              </a:solidFill>
              <a:uFillTx/>
              <a:latin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1"/>
          <p:cNvSpPr/>
          <p:nvPr/>
        </p:nvSpPr>
        <p:spPr>
          <a:xfrm>
            <a:off x="3294360" y="2921040"/>
            <a:ext cx="5602320" cy="1004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6000" b="1" u="none" strike="noStrike" spc="601">
                <a:solidFill>
                  <a:schemeClr val="accent5">
                    <a:lumMod val="50000"/>
                  </a:schemeClr>
                </a:solidFill>
                <a:uFillTx/>
                <a:latin typeface="Open Sans"/>
                <a:ea typeface="Open Sans Light"/>
              </a:rPr>
              <a:t>THANK YOU!</a:t>
            </a:r>
            <a:endParaRPr lang="en-US" sz="6000" b="0" u="none" strike="noStrike">
              <a:solidFill>
                <a:srgbClr val="000000"/>
              </a:solidFill>
              <a:uFillTx/>
              <a:latin typeface="Arial"/>
            </a:endParaRPr>
          </a:p>
        </p:txBody>
      </p:sp>
      <p:sp>
        <p:nvSpPr>
          <p:cNvPr id="97" name="Rectangle 5"/>
          <p:cNvSpPr/>
          <p:nvPr/>
        </p:nvSpPr>
        <p:spPr>
          <a:xfrm rot="5400000">
            <a:off x="6072120" y="2823480"/>
            <a:ext cx="47880" cy="259056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rgbClr val="FFFFFF"/>
              </a:solidFill>
              <a:uFillTx/>
              <a:latin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11000"/>
          </a:blip>
          <a:stretch/>
        </a:blipFill>
        <a:effectLst/>
      </p:bgPr>
    </p:bg>
    <p:spTree>
      <p:nvGrpSpPr>
        <p:cNvPr id="1" name=""/>
        <p:cNvGrpSpPr/>
        <p:nvPr/>
      </p:nvGrpSpPr>
      <p:grpSpPr>
        <a:xfrm>
          <a:off x="0" y="0"/>
          <a:ext cx="0" cy="0"/>
          <a:chOff x="0" y="0"/>
          <a:chExt cx="0" cy="0"/>
        </a:xfrm>
      </p:grpSpPr>
      <p:pic>
        <p:nvPicPr>
          <p:cNvPr id="30" name="Picture Placeholder 10"/>
          <p:cNvPicPr/>
          <p:nvPr/>
        </p:nvPicPr>
        <p:blipFill>
          <a:blip r:embed="rId4"/>
          <a:stretch/>
        </p:blipFill>
        <p:spPr>
          <a:xfrm>
            <a:off x="466200" y="2304720"/>
            <a:ext cx="2529360" cy="2638080"/>
          </a:xfrm>
          <a:prstGeom prst="rect">
            <a:avLst/>
          </a:prstGeom>
          <a:noFill/>
          <a:ln w="0">
            <a:noFill/>
          </a:ln>
        </p:spPr>
      </p:pic>
      <p:sp>
        <p:nvSpPr>
          <p:cNvPr id="31" name="TextBox 19"/>
          <p:cNvSpPr/>
          <p:nvPr/>
        </p:nvSpPr>
        <p:spPr>
          <a:xfrm>
            <a:off x="748080" y="556560"/>
            <a:ext cx="223992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200" b="1" u="none" strike="noStrike">
                <a:solidFill>
                  <a:schemeClr val="dk1">
                    <a:lumMod val="75000"/>
                    <a:lumOff val="25000"/>
                  </a:schemeClr>
                </a:solidFill>
                <a:uFillTx/>
                <a:latin typeface="Open Sans"/>
                <a:ea typeface="Open Sans Extrabold"/>
              </a:rPr>
              <a:t>ABOUT US</a:t>
            </a:r>
            <a:endParaRPr lang="en-US" sz="3200" b="0" u="none" strike="noStrike">
              <a:solidFill>
                <a:srgbClr val="FFFFFF"/>
              </a:solidFill>
              <a:uFillTx/>
              <a:latin typeface="Arial"/>
            </a:endParaRPr>
          </a:p>
        </p:txBody>
      </p:sp>
      <p:sp>
        <p:nvSpPr>
          <p:cNvPr id="32" name="Rectangle 21"/>
          <p:cNvSpPr/>
          <p:nvPr/>
        </p:nvSpPr>
        <p:spPr>
          <a:xfrm>
            <a:off x="607320" y="620640"/>
            <a:ext cx="45360" cy="7520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rgbClr val="FFFFFF"/>
              </a:solidFill>
              <a:uFillTx/>
              <a:latin typeface="Open Sans"/>
            </a:endParaRPr>
          </a:p>
        </p:txBody>
      </p:sp>
      <p:sp>
        <p:nvSpPr>
          <p:cNvPr id="33" name="Rectangle 32"/>
          <p:cNvSpPr/>
          <p:nvPr/>
        </p:nvSpPr>
        <p:spPr>
          <a:xfrm>
            <a:off x="3105360" y="1440000"/>
            <a:ext cx="8690760" cy="529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50000"/>
              </a:lnSpc>
              <a:spcBef>
                <a:spcPts val="601"/>
              </a:spcBef>
              <a:spcAft>
                <a:spcPts val="601"/>
              </a:spcAft>
            </a:pPr>
            <a:r>
              <a:rPr lang="en-AU" sz="1700" b="1" u="none" strike="noStrike">
                <a:solidFill>
                  <a:schemeClr val="dk1"/>
                </a:solidFill>
                <a:uFillTx/>
                <a:latin typeface="Apple Braille"/>
              </a:rPr>
              <a:t>Vandanaa Paper Products (VPP)</a:t>
            </a:r>
            <a:r>
              <a:rPr lang="en-AU" sz="1700" b="0" u="none" strike="noStrike">
                <a:solidFill>
                  <a:schemeClr val="dk1"/>
                </a:solidFill>
                <a:uFillTx/>
                <a:latin typeface="Apple Braille"/>
              </a:rPr>
              <a:t> has been a trusted name in the manufacturing of premium-quality paper products for food and packaging for over 17 years. Supported by the expertise and leadership of the renowned Lakshmi Group of Industries, we have consistently delivered products that meet the highest standards of excellence. In today’s fast-paced, competitive environment, we recognize that quality is the key to success. With a focus on continuous improvement and innovation, we have established ourselves as a reliable partner for both domestic and international clients. Our commitment to delivering superior paper solutions has enabled us to thrive in this ever-evolving industry, making us a benchmark for quality and performance. </a:t>
            </a:r>
            <a:endParaRPr lang="en-US" sz="1700" b="0" u="none" strike="noStrike">
              <a:solidFill>
                <a:srgbClr val="FFFFFF"/>
              </a:solidFill>
              <a:uFillTx/>
              <a:latin typeface="Arial"/>
            </a:endParaRPr>
          </a:p>
          <a:p>
            <a:pPr algn="just" defTabSz="914400">
              <a:lnSpc>
                <a:spcPct val="150000"/>
              </a:lnSpc>
              <a:spcBef>
                <a:spcPts val="601"/>
              </a:spcBef>
              <a:spcAft>
                <a:spcPts val="601"/>
              </a:spcAft>
            </a:pPr>
            <a:r>
              <a:rPr lang="en-AU" sz="1700" b="0" u="none" strike="noStrike">
                <a:solidFill>
                  <a:schemeClr val="dk1"/>
                </a:solidFill>
                <a:uFillTx/>
                <a:latin typeface="Apple Braille"/>
              </a:rPr>
              <a:t>With this strong foundation, Vandanaa Paper Products ensures competitive pricing and delivers exceptional value for money, consistently meeting the expectations of its customers.</a:t>
            </a:r>
            <a:endParaRPr lang="en-US" sz="1700" b="0" u="none" strike="noStrike">
              <a:solidFill>
                <a:srgbClr val="FFFFFF"/>
              </a:solidFill>
              <a:uFillTx/>
              <a:latin typeface="Arial"/>
            </a:endParaRPr>
          </a:p>
        </p:txBody>
      </p:sp>
      <p:pic>
        <p:nvPicPr>
          <p:cNvPr id="34" name="Picture 4" descr="A logo of a company&#10;&#10;Description automatically generated"/>
          <p:cNvPicPr/>
          <p:nvPr/>
        </p:nvPicPr>
        <p:blipFill>
          <a:blip r:embed="rId5"/>
          <a:stretch/>
        </p:blipFill>
        <p:spPr>
          <a:xfrm>
            <a:off x="10863360" y="104760"/>
            <a:ext cx="1257120" cy="114084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10000"/>
          </a:blip>
          <a:stretch/>
        </a:blipFill>
        <a:effectLst/>
      </p:bgPr>
    </p:bg>
    <p:spTree>
      <p:nvGrpSpPr>
        <p:cNvPr id="1" name=""/>
        <p:cNvGrpSpPr/>
        <p:nvPr/>
      </p:nvGrpSpPr>
      <p:grpSpPr>
        <a:xfrm>
          <a:off x="0" y="0"/>
          <a:ext cx="0" cy="0"/>
          <a:chOff x="0" y="0"/>
          <a:chExt cx="0" cy="0"/>
        </a:xfrm>
      </p:grpSpPr>
      <p:pic>
        <p:nvPicPr>
          <p:cNvPr id="35" name="Picture Placeholder 5"/>
          <p:cNvPicPr/>
          <p:nvPr/>
        </p:nvPicPr>
        <p:blipFill>
          <a:blip r:embed="rId4"/>
          <a:stretch/>
        </p:blipFill>
        <p:spPr>
          <a:xfrm>
            <a:off x="8635680" y="997200"/>
            <a:ext cx="3556080" cy="5246280"/>
          </a:xfrm>
          <a:prstGeom prst="rect">
            <a:avLst/>
          </a:prstGeom>
          <a:noFill/>
          <a:ln w="0">
            <a:noFill/>
          </a:ln>
        </p:spPr>
      </p:pic>
      <p:sp>
        <p:nvSpPr>
          <p:cNvPr id="36" name="TextBox 7"/>
          <p:cNvSpPr/>
          <p:nvPr/>
        </p:nvSpPr>
        <p:spPr>
          <a:xfrm>
            <a:off x="806400" y="556560"/>
            <a:ext cx="281988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200" b="1" u="none" strike="noStrike">
                <a:solidFill>
                  <a:schemeClr val="dk1">
                    <a:lumMod val="75000"/>
                    <a:lumOff val="25000"/>
                  </a:schemeClr>
                </a:solidFill>
                <a:uFillTx/>
                <a:latin typeface="Open Sans"/>
                <a:ea typeface="Open Sans Extrabold"/>
              </a:rPr>
              <a:t>WHO WE ARE</a:t>
            </a:r>
            <a:endParaRPr lang="en-US" sz="3200" b="0" u="none" strike="noStrike">
              <a:solidFill>
                <a:srgbClr val="FFFFFF"/>
              </a:solidFill>
              <a:uFillTx/>
              <a:latin typeface="Arial"/>
            </a:endParaRPr>
          </a:p>
        </p:txBody>
      </p:sp>
      <p:sp>
        <p:nvSpPr>
          <p:cNvPr id="37" name="Rectangle 6"/>
          <p:cNvSpPr/>
          <p:nvPr/>
        </p:nvSpPr>
        <p:spPr>
          <a:xfrm>
            <a:off x="622080" y="620640"/>
            <a:ext cx="45360" cy="75204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rgbClr val="FFFFFF"/>
              </a:solidFill>
              <a:uFillTx/>
              <a:latin typeface="Open Sans"/>
            </a:endParaRPr>
          </a:p>
        </p:txBody>
      </p:sp>
      <p:sp>
        <p:nvSpPr>
          <p:cNvPr id="38" name="Rectangle 9"/>
          <p:cNvSpPr/>
          <p:nvPr/>
        </p:nvSpPr>
        <p:spPr>
          <a:xfrm>
            <a:off x="667800" y="1440000"/>
            <a:ext cx="8088840" cy="560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50000"/>
              </a:lnSpc>
              <a:spcAft>
                <a:spcPts val="601"/>
              </a:spcAft>
            </a:pPr>
            <a:r>
              <a:rPr lang="en-AU" sz="1700" b="0" u="none" strike="noStrike">
                <a:solidFill>
                  <a:schemeClr val="dk1"/>
                </a:solidFill>
                <a:uFillTx/>
                <a:latin typeface="Apple Braille"/>
              </a:rPr>
              <a:t>Vandanaa Paper Products was founded through the partnership of two visionary women entrepreneurs, </a:t>
            </a:r>
            <a:r>
              <a:rPr lang="en-AU" sz="1700" b="1" u="none" strike="noStrike">
                <a:solidFill>
                  <a:schemeClr val="dk1"/>
                </a:solidFill>
                <a:uFillTx/>
                <a:latin typeface="Apple Braille"/>
              </a:rPr>
              <a:t>Mrs. Lakshmi Padmanaban</a:t>
            </a:r>
            <a:r>
              <a:rPr lang="en-AU" sz="1700" b="0" u="none" strike="noStrike">
                <a:solidFill>
                  <a:schemeClr val="dk1"/>
                </a:solidFill>
                <a:uFillTx/>
                <a:latin typeface="Apple Braille"/>
              </a:rPr>
              <a:t> and </a:t>
            </a:r>
            <a:r>
              <a:rPr lang="en-AU" sz="1700" b="1" u="none" strike="noStrike">
                <a:solidFill>
                  <a:schemeClr val="dk1"/>
                </a:solidFill>
                <a:uFillTx/>
                <a:latin typeface="Apple Braille"/>
              </a:rPr>
              <a:t>Mrs. P. Vandana</a:t>
            </a:r>
            <a:r>
              <a:rPr lang="en-AU" sz="1700" b="0" u="none" strike="noStrike">
                <a:solidFill>
                  <a:schemeClr val="dk1"/>
                </a:solidFill>
                <a:uFillTx/>
                <a:latin typeface="Apple Braille"/>
              </a:rPr>
              <a:t>. Strategically located in the heart of the Lakshmi Industrial Area, a hub for printing and packaging industries, the company benefits from the rich legacy of successful enterprises in the region over the past three decades.</a:t>
            </a:r>
            <a:endParaRPr lang="en-US" sz="1700" b="0" u="none" strike="noStrike">
              <a:solidFill>
                <a:srgbClr val="FFFFFF"/>
              </a:solidFill>
              <a:uFillTx/>
              <a:latin typeface="Arial"/>
            </a:endParaRPr>
          </a:p>
          <a:p>
            <a:pPr algn="just" defTabSz="914400">
              <a:lnSpc>
                <a:spcPct val="150000"/>
              </a:lnSpc>
              <a:spcAft>
                <a:spcPts val="601"/>
              </a:spcAft>
            </a:pPr>
            <a:r>
              <a:rPr lang="en-AU" sz="1700" b="0" u="none" strike="noStrike">
                <a:solidFill>
                  <a:schemeClr val="dk1"/>
                </a:solidFill>
                <a:uFillTx/>
                <a:latin typeface="Apple Braille"/>
              </a:rPr>
              <a:t>The company is managed by </a:t>
            </a:r>
            <a:r>
              <a:rPr lang="en-AU" sz="1700" b="1" u="none" strike="noStrike">
                <a:solidFill>
                  <a:schemeClr val="dk1"/>
                </a:solidFill>
                <a:uFillTx/>
                <a:latin typeface="Apple Braille"/>
              </a:rPr>
              <a:t>Mrs. P. Vandana</a:t>
            </a:r>
            <a:r>
              <a:rPr lang="en-AU" sz="1700" b="0" u="none" strike="noStrike">
                <a:solidFill>
                  <a:schemeClr val="dk1"/>
                </a:solidFill>
                <a:uFillTx/>
                <a:latin typeface="Apple Braille"/>
              </a:rPr>
              <a:t>, an Engineering graduate in Computer Science with over 20 years of experience in the paper product industry, following a prior career in software. This diverse background allows Vandanaa Paper Products to operate with a structured approach, blending best practices from both the software and paper industries. The company's growth is further supported by </a:t>
            </a:r>
            <a:r>
              <a:rPr lang="en-AU" sz="1700" b="1" u="none" strike="noStrike">
                <a:solidFill>
                  <a:schemeClr val="dk1"/>
                </a:solidFill>
                <a:uFillTx/>
                <a:latin typeface="Apple Braille"/>
              </a:rPr>
              <a:t>Mr. N. Padmanaban</a:t>
            </a:r>
            <a:r>
              <a:rPr lang="en-AU" sz="1700" b="0" u="none" strike="noStrike">
                <a:solidFill>
                  <a:schemeClr val="dk1"/>
                </a:solidFill>
                <a:uFillTx/>
                <a:latin typeface="Apple Braille"/>
              </a:rPr>
              <a:t>, a respected industrialist in Hosur and a pioneer in paper-based industries, providing invaluable guidance and expertise.</a:t>
            </a:r>
            <a:endParaRPr lang="en-US" sz="1700" b="0" u="none" strike="noStrike">
              <a:solidFill>
                <a:srgbClr val="FFFFFF"/>
              </a:solidFill>
              <a:uFillTx/>
              <a:latin typeface="Arial"/>
            </a:endParaRPr>
          </a:p>
        </p:txBody>
      </p:sp>
      <p:pic>
        <p:nvPicPr>
          <p:cNvPr id="39" name="Picture 2" descr="A logo of a company&#10;&#10;Description automatically generated"/>
          <p:cNvPicPr/>
          <p:nvPr/>
        </p:nvPicPr>
        <p:blipFill>
          <a:blip r:embed="rId5"/>
          <a:stretch/>
        </p:blipFill>
        <p:spPr>
          <a:xfrm>
            <a:off x="10863360" y="104760"/>
            <a:ext cx="1257120" cy="114084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alphaModFix amt="10000"/>
          </a:blip>
          <a:stretch/>
        </a:blipFill>
        <a:effectLst/>
      </p:bgPr>
    </p:bg>
    <p:spTree>
      <p:nvGrpSpPr>
        <p:cNvPr id="1" name=""/>
        <p:cNvGrpSpPr/>
        <p:nvPr/>
      </p:nvGrpSpPr>
      <p:grpSpPr>
        <a:xfrm>
          <a:off x="0" y="0"/>
          <a:ext cx="0" cy="0"/>
          <a:chOff x="0" y="0"/>
          <a:chExt cx="0" cy="0"/>
        </a:xfrm>
      </p:grpSpPr>
      <p:pic>
        <p:nvPicPr>
          <p:cNvPr id="40" name="Picture Placeholder 5"/>
          <p:cNvPicPr/>
          <p:nvPr/>
        </p:nvPicPr>
        <p:blipFill>
          <a:blip r:embed="rId4"/>
          <a:stretch/>
        </p:blipFill>
        <p:spPr>
          <a:xfrm>
            <a:off x="8803080" y="1594440"/>
            <a:ext cx="3556080" cy="4385520"/>
          </a:xfrm>
          <a:prstGeom prst="rect">
            <a:avLst/>
          </a:prstGeom>
          <a:noFill/>
          <a:ln w="0">
            <a:noFill/>
          </a:ln>
        </p:spPr>
      </p:pic>
      <p:sp>
        <p:nvSpPr>
          <p:cNvPr id="41" name="TextBox 7"/>
          <p:cNvSpPr/>
          <p:nvPr/>
        </p:nvSpPr>
        <p:spPr>
          <a:xfrm>
            <a:off x="766440" y="556560"/>
            <a:ext cx="283176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200" b="1" u="none" strike="noStrike">
                <a:solidFill>
                  <a:schemeClr val="dk1">
                    <a:lumMod val="75000"/>
                    <a:lumOff val="25000"/>
                  </a:schemeClr>
                </a:solidFill>
                <a:uFillTx/>
                <a:latin typeface="Open Sans"/>
                <a:ea typeface="Open Sans Extrabold"/>
              </a:rPr>
              <a:t>WHAT WE DO</a:t>
            </a:r>
            <a:endParaRPr lang="en-US" sz="3200" b="0" u="none" strike="noStrike">
              <a:solidFill>
                <a:srgbClr val="000000"/>
              </a:solidFill>
              <a:uFillTx/>
              <a:latin typeface="Arial"/>
            </a:endParaRPr>
          </a:p>
        </p:txBody>
      </p:sp>
      <p:sp>
        <p:nvSpPr>
          <p:cNvPr id="42" name="Rectangle 6"/>
          <p:cNvSpPr/>
          <p:nvPr/>
        </p:nvSpPr>
        <p:spPr>
          <a:xfrm>
            <a:off x="622080" y="620640"/>
            <a:ext cx="45360" cy="75204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rgbClr val="FFFFFF"/>
              </a:solidFill>
              <a:uFillTx/>
              <a:latin typeface="Open Sans"/>
            </a:endParaRPr>
          </a:p>
        </p:txBody>
      </p:sp>
      <p:sp>
        <p:nvSpPr>
          <p:cNvPr id="43" name="Rectangle 9"/>
          <p:cNvSpPr/>
          <p:nvPr/>
        </p:nvSpPr>
        <p:spPr>
          <a:xfrm>
            <a:off x="667800" y="1440000"/>
            <a:ext cx="8088840" cy="502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50000"/>
              </a:lnSpc>
              <a:spcAft>
                <a:spcPts val="601"/>
              </a:spcAft>
            </a:pPr>
            <a:r>
              <a:rPr lang="en-AU" sz="1800" b="1" u="none" strike="noStrike">
                <a:solidFill>
                  <a:schemeClr val="dk1"/>
                </a:solidFill>
                <a:uFillTx/>
                <a:latin typeface="Apple Braille"/>
              </a:rPr>
              <a:t>Vandanaa Paper Products</a:t>
            </a:r>
            <a:r>
              <a:rPr lang="en-AU" sz="1800" b="0" u="none" strike="noStrike">
                <a:solidFill>
                  <a:schemeClr val="dk1"/>
                </a:solidFill>
                <a:uFillTx/>
                <a:latin typeface="Apple Braille"/>
              </a:rPr>
              <a:t> currently specializes in the manufacturing of high-quality paper cups, catering to a wide range of industries. Leveraging our close relationships with parent group’s packaging factories, we are equipped to meet the diverse needs of our clients by providing any type of custom packaging cartons. This flexibility allows us to offer a comprehensive range of packaging solutions, ensuring that we can meet the evolving demands of our customers while maintaining the highest standards of quality and reliability. However, our capabilities extend far beyond this product line. With our strong expertise in packaging and printing solutions, we diversify into the production of food boxes, paper bags, packaging materials, and various other packaging products too.</a:t>
            </a:r>
            <a:endParaRPr lang="en-US" sz="1800" b="0" u="none" strike="noStrike">
              <a:solidFill>
                <a:srgbClr val="000000"/>
              </a:solidFill>
              <a:uFillTx/>
              <a:latin typeface="Arial"/>
            </a:endParaRPr>
          </a:p>
        </p:txBody>
      </p:sp>
      <p:pic>
        <p:nvPicPr>
          <p:cNvPr id="44" name="Picture 2" descr="A logo of a company&#10;&#10;Description automatically generated"/>
          <p:cNvPicPr/>
          <p:nvPr/>
        </p:nvPicPr>
        <p:blipFill>
          <a:blip r:embed="rId5"/>
          <a:stretch/>
        </p:blipFill>
        <p:spPr>
          <a:xfrm>
            <a:off x="10863360" y="104760"/>
            <a:ext cx="1257120" cy="114084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10000"/>
          </a:blip>
          <a:stretch/>
        </a:blipFill>
        <a:effectLst/>
      </p:bgPr>
    </p:bg>
    <p:spTree>
      <p:nvGrpSpPr>
        <p:cNvPr id="1" name=""/>
        <p:cNvGrpSpPr/>
        <p:nvPr/>
      </p:nvGrpSpPr>
      <p:grpSpPr>
        <a:xfrm>
          <a:off x="0" y="0"/>
          <a:ext cx="0" cy="0"/>
          <a:chOff x="0" y="0"/>
          <a:chExt cx="0" cy="0"/>
        </a:xfrm>
      </p:grpSpPr>
      <p:sp>
        <p:nvSpPr>
          <p:cNvPr id="45" name="TextBox 25"/>
          <p:cNvSpPr/>
          <p:nvPr/>
        </p:nvSpPr>
        <p:spPr>
          <a:xfrm>
            <a:off x="865080" y="556560"/>
            <a:ext cx="502740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200" b="1" u="none" strike="noStrike">
                <a:solidFill>
                  <a:schemeClr val="dk1"/>
                </a:solidFill>
                <a:uFillTx/>
                <a:latin typeface="Open Sans"/>
                <a:ea typeface="Open Sans Extrabold"/>
              </a:rPr>
              <a:t>How we do – Our Values</a:t>
            </a:r>
            <a:endParaRPr lang="en-US" sz="3200" b="0" u="none" strike="noStrike">
              <a:solidFill>
                <a:srgbClr val="FFFFFF"/>
              </a:solidFill>
              <a:uFillTx/>
              <a:latin typeface="Arial"/>
            </a:endParaRPr>
          </a:p>
        </p:txBody>
      </p:sp>
      <p:sp>
        <p:nvSpPr>
          <p:cNvPr id="46" name="Rectangle 30"/>
          <p:cNvSpPr/>
          <p:nvPr/>
        </p:nvSpPr>
        <p:spPr>
          <a:xfrm>
            <a:off x="712080" y="620640"/>
            <a:ext cx="45360" cy="75204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rgbClr val="FFFFFF"/>
              </a:solidFill>
              <a:uFillTx/>
              <a:latin typeface="Open Sans"/>
            </a:endParaRPr>
          </a:p>
        </p:txBody>
      </p:sp>
      <p:grpSp>
        <p:nvGrpSpPr>
          <p:cNvPr id="47" name="Group 22"/>
          <p:cNvGrpSpPr/>
          <p:nvPr/>
        </p:nvGrpSpPr>
        <p:grpSpPr>
          <a:xfrm>
            <a:off x="1382400" y="5416560"/>
            <a:ext cx="1416960" cy="1416960"/>
            <a:chOff x="1382400" y="5416560"/>
            <a:chExt cx="1416960" cy="1416960"/>
          </a:xfrm>
        </p:grpSpPr>
        <p:sp>
          <p:nvSpPr>
            <p:cNvPr id="48" name="Teardrop 6"/>
            <p:cNvSpPr/>
            <p:nvPr/>
          </p:nvSpPr>
          <p:spPr>
            <a:xfrm rot="2700000">
              <a:off x="1589760" y="5623920"/>
              <a:ext cx="1001880" cy="1001880"/>
            </a:xfrm>
            <a:prstGeom prst="teardrop">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3600" b="0" u="none" strike="noStrike">
                <a:solidFill>
                  <a:srgbClr val="FFFFFF"/>
                </a:solidFill>
                <a:uFillTx/>
                <a:latin typeface="Open Sans"/>
              </a:endParaRPr>
            </a:p>
          </p:txBody>
        </p:sp>
        <p:pic>
          <p:nvPicPr>
            <p:cNvPr id="49" name="Graphic 2" descr="Bullseye"/>
            <p:cNvPicPr/>
            <p:nvPr/>
          </p:nvPicPr>
          <p:blipFill>
            <a:blip r:embed="rId4">
              <a:extLst>
                <a:ext uri="{96DAC541-7B7A-43D3-8B79-37D633B846F1}">
                  <asvg:svgBlip xmlns:asvg="http://schemas.microsoft.com/office/drawing/2016/SVG/main" r:embed="rId5"/>
                </a:ext>
              </a:extLst>
            </a:blip>
            <a:stretch/>
          </p:blipFill>
          <p:spPr>
            <a:xfrm>
              <a:off x="1770840" y="5835240"/>
              <a:ext cx="639720" cy="639720"/>
            </a:xfrm>
            <a:prstGeom prst="rect">
              <a:avLst/>
            </a:prstGeom>
            <a:noFill/>
            <a:ln w="0">
              <a:noFill/>
            </a:ln>
          </p:spPr>
        </p:pic>
      </p:grpSp>
      <p:grpSp>
        <p:nvGrpSpPr>
          <p:cNvPr id="50" name="Group 21"/>
          <p:cNvGrpSpPr/>
          <p:nvPr/>
        </p:nvGrpSpPr>
        <p:grpSpPr>
          <a:xfrm>
            <a:off x="1382400" y="4323240"/>
            <a:ext cx="1416960" cy="1416960"/>
            <a:chOff x="1382400" y="4323240"/>
            <a:chExt cx="1416960" cy="1416960"/>
          </a:xfrm>
        </p:grpSpPr>
        <p:sp>
          <p:nvSpPr>
            <p:cNvPr id="51" name="Teardrop 4"/>
            <p:cNvSpPr/>
            <p:nvPr/>
          </p:nvSpPr>
          <p:spPr>
            <a:xfrm rot="2700000">
              <a:off x="1589760" y="4530600"/>
              <a:ext cx="1001880" cy="1001880"/>
            </a:xfrm>
            <a:prstGeom prst="teardrop">
              <a:avLst>
                <a:gd name="adj" fmla="val 100000"/>
              </a:avLst>
            </a:prstGeom>
            <a:solidFill>
              <a:srgbClr val="4472C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3600" b="0" u="none" strike="noStrike">
                <a:solidFill>
                  <a:srgbClr val="FFFFFF"/>
                </a:solidFill>
                <a:uFillTx/>
                <a:latin typeface="Open Sans"/>
              </a:endParaRPr>
            </a:p>
          </p:txBody>
        </p:sp>
        <p:pic>
          <p:nvPicPr>
            <p:cNvPr id="52" name="Graphic 10" descr="Wreath"/>
            <p:cNvPicPr/>
            <p:nvPr/>
          </p:nvPicPr>
          <p:blipFill>
            <a:blip r:embed="rId6">
              <a:extLst>
                <a:ext uri="{96DAC541-7B7A-43D3-8B79-37D633B846F1}">
                  <asvg:svgBlip xmlns:asvg="http://schemas.microsoft.com/office/drawing/2016/SVG/main" r:embed="rId7"/>
                </a:ext>
              </a:extLst>
            </a:blip>
            <a:stretch/>
          </p:blipFill>
          <p:spPr>
            <a:xfrm>
              <a:off x="1770840" y="4723200"/>
              <a:ext cx="639720" cy="639720"/>
            </a:xfrm>
            <a:prstGeom prst="rect">
              <a:avLst/>
            </a:prstGeom>
            <a:noFill/>
            <a:ln w="0">
              <a:noFill/>
            </a:ln>
          </p:spPr>
        </p:pic>
      </p:grpSp>
      <p:grpSp>
        <p:nvGrpSpPr>
          <p:cNvPr id="53" name="Group 24"/>
          <p:cNvGrpSpPr/>
          <p:nvPr/>
        </p:nvGrpSpPr>
        <p:grpSpPr>
          <a:xfrm>
            <a:off x="6815880" y="5416560"/>
            <a:ext cx="1416960" cy="1416960"/>
            <a:chOff x="6815880" y="5416560"/>
            <a:chExt cx="1416960" cy="1416960"/>
          </a:xfrm>
        </p:grpSpPr>
        <p:sp>
          <p:nvSpPr>
            <p:cNvPr id="54" name="Teardrop 8"/>
            <p:cNvSpPr/>
            <p:nvPr/>
          </p:nvSpPr>
          <p:spPr>
            <a:xfrm rot="2700000">
              <a:off x="7023240" y="5623920"/>
              <a:ext cx="1001880" cy="1001880"/>
            </a:xfrm>
            <a:prstGeom prst="teardrop">
              <a:avLst>
                <a:gd name="adj" fmla="val 100000"/>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3600" b="0" u="none" strike="noStrike">
                <a:solidFill>
                  <a:srgbClr val="FFFFFF"/>
                </a:solidFill>
                <a:uFillTx/>
                <a:latin typeface="Open Sans"/>
              </a:endParaRPr>
            </a:p>
          </p:txBody>
        </p:sp>
        <p:pic>
          <p:nvPicPr>
            <p:cNvPr id="55" name="Graphic 12" descr="Pencil"/>
            <p:cNvPicPr/>
            <p:nvPr/>
          </p:nvPicPr>
          <p:blipFill>
            <a:blip r:embed="rId8">
              <a:extLst>
                <a:ext uri="{96DAC541-7B7A-43D3-8B79-37D633B846F1}">
                  <asvg:svgBlip xmlns:asvg="http://schemas.microsoft.com/office/drawing/2016/SVG/main" r:embed="rId9"/>
                </a:ext>
              </a:extLst>
            </a:blip>
            <a:stretch/>
          </p:blipFill>
          <p:spPr>
            <a:xfrm>
              <a:off x="7203960" y="5793840"/>
              <a:ext cx="639720" cy="639720"/>
            </a:xfrm>
            <a:prstGeom prst="rect">
              <a:avLst/>
            </a:prstGeom>
            <a:noFill/>
            <a:ln w="0">
              <a:noFill/>
            </a:ln>
          </p:spPr>
        </p:pic>
      </p:grpSp>
      <p:grpSp>
        <p:nvGrpSpPr>
          <p:cNvPr id="56" name="Group 23"/>
          <p:cNvGrpSpPr/>
          <p:nvPr/>
        </p:nvGrpSpPr>
        <p:grpSpPr>
          <a:xfrm>
            <a:off x="6815520" y="4344480"/>
            <a:ext cx="1416960" cy="1416960"/>
            <a:chOff x="6815520" y="4344480"/>
            <a:chExt cx="1416960" cy="1416960"/>
          </a:xfrm>
        </p:grpSpPr>
        <p:sp>
          <p:nvSpPr>
            <p:cNvPr id="57" name="Teardrop 7"/>
            <p:cNvSpPr/>
            <p:nvPr/>
          </p:nvSpPr>
          <p:spPr>
            <a:xfrm rot="2700000">
              <a:off x="7022880" y="4551840"/>
              <a:ext cx="1001880" cy="1001880"/>
            </a:xfrm>
            <a:prstGeom prst="teardrop">
              <a:avLst>
                <a:gd name="adj" fmla="val 100000"/>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3600" b="0" u="none" strike="noStrike">
                <a:solidFill>
                  <a:srgbClr val="FFFFFF"/>
                </a:solidFill>
                <a:uFillTx/>
                <a:latin typeface="Open Sans"/>
              </a:endParaRPr>
            </a:p>
          </p:txBody>
        </p:sp>
        <p:pic>
          <p:nvPicPr>
            <p:cNvPr id="58" name="Graphic 14" descr="Puzzle pieces"/>
            <p:cNvPicPr/>
            <p:nvPr/>
          </p:nvPicPr>
          <p:blipFill>
            <a:blip r:embed="rId10">
              <a:extLst>
                <a:ext uri="{96DAC541-7B7A-43D3-8B79-37D633B846F1}">
                  <asvg:svgBlip xmlns:asvg="http://schemas.microsoft.com/office/drawing/2016/SVG/main" r:embed="rId11"/>
                </a:ext>
              </a:extLst>
            </a:blip>
            <a:stretch/>
          </p:blipFill>
          <p:spPr>
            <a:xfrm>
              <a:off x="7203960" y="4731840"/>
              <a:ext cx="639720" cy="639720"/>
            </a:xfrm>
            <a:prstGeom prst="rect">
              <a:avLst/>
            </a:prstGeom>
            <a:noFill/>
            <a:ln w="0">
              <a:noFill/>
            </a:ln>
          </p:spPr>
        </p:pic>
      </p:grpSp>
      <p:sp>
        <p:nvSpPr>
          <p:cNvPr id="59" name="TextBox 45"/>
          <p:cNvSpPr/>
          <p:nvPr/>
        </p:nvSpPr>
        <p:spPr>
          <a:xfrm>
            <a:off x="4702320" y="4178160"/>
            <a:ext cx="2821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800" b="0" u="none" strike="noStrike">
                <a:solidFill>
                  <a:schemeClr val="dk1">
                    <a:lumMod val="75000"/>
                    <a:lumOff val="25000"/>
                  </a:schemeClr>
                </a:solidFill>
                <a:uFillTx/>
                <a:latin typeface="Open Sans SemiBold"/>
                <a:ea typeface="Open Sans SemiBold"/>
              </a:rPr>
              <a:t>Thus achieving</a:t>
            </a:r>
            <a:endParaRPr lang="en-US" sz="1800" b="0" u="none" strike="noStrike">
              <a:solidFill>
                <a:srgbClr val="FFFFFF"/>
              </a:solidFill>
              <a:uFillTx/>
              <a:latin typeface="Arial"/>
            </a:endParaRPr>
          </a:p>
        </p:txBody>
      </p:sp>
      <p:sp>
        <p:nvSpPr>
          <p:cNvPr id="60" name="Rectangle 46"/>
          <p:cNvSpPr/>
          <p:nvPr/>
        </p:nvSpPr>
        <p:spPr>
          <a:xfrm>
            <a:off x="8856720" y="1443960"/>
            <a:ext cx="281700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457200" algn="l"/>
              </a:tabLst>
            </a:pPr>
            <a:endParaRPr lang="en-AU" sz="1800" b="0" u="none" strike="noStrike">
              <a:solidFill>
                <a:schemeClr val="dk1"/>
              </a:solidFill>
              <a:uFillTx/>
              <a:latin typeface="Times New Roman"/>
              <a:ea typeface="Times New Roman"/>
            </a:endParaRPr>
          </a:p>
        </p:txBody>
      </p:sp>
      <p:sp>
        <p:nvSpPr>
          <p:cNvPr id="61" name="Rectangle 57"/>
          <p:cNvSpPr/>
          <p:nvPr/>
        </p:nvSpPr>
        <p:spPr>
          <a:xfrm>
            <a:off x="1355760" y="1440000"/>
            <a:ext cx="10100880" cy="306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ts val="3501"/>
              </a:lnSpc>
              <a:spcAft>
                <a:spcPts val="601"/>
              </a:spcAft>
              <a:tabLst>
                <a:tab pos="457200" algn="l"/>
              </a:tabLst>
            </a:pPr>
            <a:r>
              <a:rPr lang="en-AU" sz="2400" b="1" u="none" strike="noStrike">
                <a:solidFill>
                  <a:schemeClr val="dk1"/>
                </a:solidFill>
                <a:uFillTx/>
                <a:latin typeface="Apple Braille"/>
              </a:rPr>
              <a:t>I</a:t>
            </a:r>
            <a:r>
              <a:rPr lang="en-AU" sz="1800" b="0" u="none" strike="noStrike">
                <a:solidFill>
                  <a:schemeClr val="dk1"/>
                </a:solidFill>
                <a:uFillTx/>
                <a:latin typeface="Apple Braille"/>
              </a:rPr>
              <a:t>nnovation – Continuously seeking new ways to improve our products and processes.</a:t>
            </a:r>
            <a:endParaRPr lang="en-US" sz="1800" b="0" u="none" strike="noStrike">
              <a:solidFill>
                <a:srgbClr val="FFFFFF"/>
              </a:solidFill>
              <a:uFillTx/>
              <a:latin typeface="Arial"/>
            </a:endParaRPr>
          </a:p>
          <a:p>
            <a:pPr defTabSz="914400">
              <a:lnSpc>
                <a:spcPts val="3501"/>
              </a:lnSpc>
              <a:spcAft>
                <a:spcPts val="601"/>
              </a:spcAft>
              <a:tabLst>
                <a:tab pos="457200" algn="l"/>
              </a:tabLst>
            </a:pPr>
            <a:r>
              <a:rPr lang="en-AU" sz="2400" b="1" u="none" strike="noStrike">
                <a:solidFill>
                  <a:schemeClr val="dk1"/>
                </a:solidFill>
                <a:uFillTx/>
                <a:latin typeface="Apple Braille"/>
              </a:rPr>
              <a:t>C</a:t>
            </a:r>
            <a:r>
              <a:rPr lang="en-AU" sz="1800" b="0" u="none" strike="noStrike">
                <a:solidFill>
                  <a:schemeClr val="dk1"/>
                </a:solidFill>
                <a:uFillTx/>
                <a:latin typeface="Apple Braille"/>
              </a:rPr>
              <a:t>ommitment – Dedicated to delivering quality and value to our customers.</a:t>
            </a:r>
            <a:endParaRPr lang="en-US" sz="1800" b="0" u="none" strike="noStrike">
              <a:solidFill>
                <a:srgbClr val="FFFFFF"/>
              </a:solidFill>
              <a:uFillTx/>
              <a:latin typeface="Arial"/>
            </a:endParaRPr>
          </a:p>
          <a:p>
            <a:pPr defTabSz="914400">
              <a:lnSpc>
                <a:spcPts val="3501"/>
              </a:lnSpc>
              <a:spcAft>
                <a:spcPts val="601"/>
              </a:spcAft>
              <a:tabLst>
                <a:tab pos="457200" algn="l"/>
              </a:tabLst>
            </a:pPr>
            <a:r>
              <a:rPr lang="en-AU" sz="2400" b="1" u="none" strike="noStrike">
                <a:solidFill>
                  <a:schemeClr val="dk1"/>
                </a:solidFill>
                <a:uFillTx/>
                <a:latin typeface="Apple Braille"/>
              </a:rPr>
              <a:t>A</a:t>
            </a:r>
            <a:r>
              <a:rPr lang="en-AU" sz="1800" b="0" u="none" strike="noStrike">
                <a:solidFill>
                  <a:schemeClr val="dk1"/>
                </a:solidFill>
                <a:uFillTx/>
                <a:latin typeface="Apple Braille"/>
              </a:rPr>
              <a:t>ccountability – Taking responsibility for our actions and ensuring transparency in all dealings.</a:t>
            </a:r>
            <a:endParaRPr lang="en-US" sz="1800" b="0" u="none" strike="noStrike">
              <a:solidFill>
                <a:srgbClr val="FFFFFF"/>
              </a:solidFill>
              <a:uFillTx/>
              <a:latin typeface="Arial"/>
            </a:endParaRPr>
          </a:p>
          <a:p>
            <a:pPr defTabSz="914400">
              <a:lnSpc>
                <a:spcPts val="3501"/>
              </a:lnSpc>
              <a:spcAft>
                <a:spcPts val="601"/>
              </a:spcAft>
              <a:tabLst>
                <a:tab pos="457200" algn="l"/>
              </a:tabLst>
            </a:pPr>
            <a:r>
              <a:rPr lang="en-AU" sz="2400" b="1" u="none" strike="noStrike">
                <a:solidFill>
                  <a:schemeClr val="dk1"/>
                </a:solidFill>
                <a:uFillTx/>
                <a:latin typeface="Apple Braille"/>
              </a:rPr>
              <a:t>R</a:t>
            </a:r>
            <a:r>
              <a:rPr lang="en-AU" sz="1800" b="0" u="none" strike="noStrike">
                <a:solidFill>
                  <a:schemeClr val="dk1"/>
                </a:solidFill>
                <a:uFillTx/>
                <a:latin typeface="Apple Braille"/>
              </a:rPr>
              <a:t>espect – Valuing our partners, customers, employees, and the environment.</a:t>
            </a:r>
            <a:endParaRPr lang="en-US" sz="1800" b="0" u="none" strike="noStrike">
              <a:solidFill>
                <a:srgbClr val="FFFFFF"/>
              </a:solidFill>
              <a:uFillTx/>
              <a:latin typeface="Arial"/>
            </a:endParaRPr>
          </a:p>
          <a:p>
            <a:pPr defTabSz="914400">
              <a:lnSpc>
                <a:spcPts val="3501"/>
              </a:lnSpc>
              <a:spcAft>
                <a:spcPts val="601"/>
              </a:spcAft>
              <a:tabLst>
                <a:tab pos="457200" algn="l"/>
              </a:tabLst>
            </a:pPr>
            <a:r>
              <a:rPr lang="en-AU" sz="2400" b="1" u="none" strike="noStrike">
                <a:solidFill>
                  <a:schemeClr val="dk1"/>
                </a:solidFill>
                <a:uFillTx/>
                <a:latin typeface="Apple Braille"/>
              </a:rPr>
              <a:t>E</a:t>
            </a:r>
            <a:r>
              <a:rPr lang="en-AU" sz="1800" b="0" u="none" strike="noStrike">
                <a:solidFill>
                  <a:schemeClr val="dk1"/>
                </a:solidFill>
                <a:uFillTx/>
                <a:latin typeface="Apple Braille"/>
              </a:rPr>
              <a:t>xcellence – Striving for the highest standards in everything we do.</a:t>
            </a:r>
            <a:endParaRPr lang="en-US" sz="1800" b="0" u="none" strike="noStrike">
              <a:solidFill>
                <a:srgbClr val="FFFFFF"/>
              </a:solidFill>
              <a:uFillTx/>
              <a:latin typeface="Arial"/>
            </a:endParaRPr>
          </a:p>
        </p:txBody>
      </p:sp>
      <p:sp>
        <p:nvSpPr>
          <p:cNvPr id="62" name="Rectangle 1"/>
          <p:cNvSpPr/>
          <p:nvPr/>
        </p:nvSpPr>
        <p:spPr>
          <a:xfrm>
            <a:off x="2998440" y="4858560"/>
            <a:ext cx="3407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457200" algn="l"/>
              </a:tabLst>
            </a:pPr>
            <a:r>
              <a:rPr lang="en-US" sz="1800" b="0" u="none" strike="noStrike">
                <a:solidFill>
                  <a:schemeClr val="dk1"/>
                </a:solidFill>
                <a:uFillTx/>
                <a:latin typeface="Apple Braille"/>
                <a:ea typeface="Times New Roman"/>
              </a:rPr>
              <a:t>Great Customer Service</a:t>
            </a:r>
            <a:endParaRPr lang="en-US" sz="1800" b="0" u="none" strike="noStrike">
              <a:solidFill>
                <a:srgbClr val="FFFFFF"/>
              </a:solidFill>
              <a:uFillTx/>
              <a:latin typeface="Arial"/>
            </a:endParaRPr>
          </a:p>
        </p:txBody>
      </p:sp>
      <p:sp>
        <p:nvSpPr>
          <p:cNvPr id="63" name="Rectangle 5"/>
          <p:cNvSpPr/>
          <p:nvPr/>
        </p:nvSpPr>
        <p:spPr>
          <a:xfrm>
            <a:off x="2998440" y="5940720"/>
            <a:ext cx="3407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457200" algn="l"/>
              </a:tabLst>
            </a:pPr>
            <a:r>
              <a:rPr lang="en-US" sz="1800" b="0" u="none" strike="noStrike">
                <a:solidFill>
                  <a:schemeClr val="dk1"/>
                </a:solidFill>
                <a:uFillTx/>
                <a:latin typeface="Apple Braille"/>
                <a:ea typeface="Times New Roman"/>
              </a:rPr>
              <a:t>Industry Excellence</a:t>
            </a:r>
            <a:endParaRPr lang="en-US" sz="1800" b="0" u="none" strike="noStrike">
              <a:solidFill>
                <a:srgbClr val="FFFFFF"/>
              </a:solidFill>
              <a:uFillTx/>
              <a:latin typeface="Arial"/>
            </a:endParaRPr>
          </a:p>
        </p:txBody>
      </p:sp>
      <p:sp>
        <p:nvSpPr>
          <p:cNvPr id="64" name="Rectangle 11"/>
          <p:cNvSpPr/>
          <p:nvPr/>
        </p:nvSpPr>
        <p:spPr>
          <a:xfrm>
            <a:off x="8299800" y="4868640"/>
            <a:ext cx="3407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457200" algn="l"/>
              </a:tabLst>
            </a:pPr>
            <a:r>
              <a:rPr lang="en-US" sz="1800" b="0" u="none" strike="noStrike">
                <a:solidFill>
                  <a:schemeClr val="dk1"/>
                </a:solidFill>
                <a:uFillTx/>
                <a:latin typeface="Apple Braille"/>
                <a:ea typeface="Times New Roman"/>
              </a:rPr>
              <a:t>Proud Achievements</a:t>
            </a:r>
            <a:endParaRPr lang="en-US" sz="1800" b="0" u="none" strike="noStrike">
              <a:solidFill>
                <a:srgbClr val="FFFFFF"/>
              </a:solidFill>
              <a:uFillTx/>
              <a:latin typeface="Arial"/>
            </a:endParaRPr>
          </a:p>
        </p:txBody>
      </p:sp>
      <p:sp>
        <p:nvSpPr>
          <p:cNvPr id="65" name="Rectangle 13"/>
          <p:cNvSpPr/>
          <p:nvPr/>
        </p:nvSpPr>
        <p:spPr>
          <a:xfrm>
            <a:off x="8299800" y="5940720"/>
            <a:ext cx="3407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457200" algn="l"/>
              </a:tabLst>
            </a:pPr>
            <a:r>
              <a:rPr lang="en-US" sz="1800" b="0" u="none" strike="noStrike">
                <a:solidFill>
                  <a:schemeClr val="dk1"/>
                </a:solidFill>
                <a:uFillTx/>
                <a:latin typeface="Apple Braille"/>
                <a:ea typeface="Times New Roman"/>
              </a:rPr>
              <a:t>Formidable Competitive Edge</a:t>
            </a:r>
            <a:endParaRPr lang="en-US" sz="1800" b="0" u="none" strike="noStrike">
              <a:solidFill>
                <a:srgbClr val="FFFFFF"/>
              </a:solidFill>
              <a:uFillTx/>
              <a:latin typeface="Arial"/>
            </a:endParaRPr>
          </a:p>
        </p:txBody>
      </p:sp>
      <p:pic>
        <p:nvPicPr>
          <p:cNvPr id="66" name="Picture 26" descr="A logo of a company&#10;&#10;Description automatically generated"/>
          <p:cNvPicPr/>
          <p:nvPr/>
        </p:nvPicPr>
        <p:blipFill>
          <a:blip r:embed="rId12"/>
          <a:stretch/>
        </p:blipFill>
        <p:spPr>
          <a:xfrm>
            <a:off x="10863360" y="104760"/>
            <a:ext cx="1257120" cy="114084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19000"/>
          </a:blip>
          <a:stretch/>
        </a:blipFill>
        <a:effectLst/>
      </p:bgPr>
    </p:bg>
    <p:spTree>
      <p:nvGrpSpPr>
        <p:cNvPr id="1" name=""/>
        <p:cNvGrpSpPr/>
        <p:nvPr/>
      </p:nvGrpSpPr>
      <p:grpSpPr>
        <a:xfrm>
          <a:off x="0" y="0"/>
          <a:ext cx="0" cy="0"/>
          <a:chOff x="0" y="0"/>
          <a:chExt cx="0" cy="0"/>
        </a:xfrm>
      </p:grpSpPr>
      <p:sp>
        <p:nvSpPr>
          <p:cNvPr id="67" name="TextBox 25"/>
          <p:cNvSpPr/>
          <p:nvPr/>
        </p:nvSpPr>
        <p:spPr>
          <a:xfrm>
            <a:off x="855000" y="556560"/>
            <a:ext cx="586368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200" b="1" u="none" strike="noStrike">
                <a:solidFill>
                  <a:schemeClr val="dk1"/>
                </a:solidFill>
                <a:uFillTx/>
                <a:latin typeface="Open Sans"/>
                <a:ea typeface="Open Sans Extrabold"/>
              </a:rPr>
              <a:t>How we do – Manufacturing</a:t>
            </a:r>
            <a:endParaRPr lang="en-US" sz="3200" b="0" u="none" strike="noStrike">
              <a:solidFill>
                <a:srgbClr val="000000"/>
              </a:solidFill>
              <a:uFillTx/>
              <a:latin typeface="Arial"/>
            </a:endParaRPr>
          </a:p>
        </p:txBody>
      </p:sp>
      <p:sp>
        <p:nvSpPr>
          <p:cNvPr id="68" name="Rectangle 30"/>
          <p:cNvSpPr/>
          <p:nvPr/>
        </p:nvSpPr>
        <p:spPr>
          <a:xfrm>
            <a:off x="712080" y="620640"/>
            <a:ext cx="45360" cy="75204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rgbClr val="FFFFFF"/>
              </a:solidFill>
              <a:uFillTx/>
              <a:latin typeface="Open Sans"/>
            </a:endParaRPr>
          </a:p>
        </p:txBody>
      </p:sp>
      <p:sp>
        <p:nvSpPr>
          <p:cNvPr id="69" name="Rectangle 46"/>
          <p:cNvSpPr/>
          <p:nvPr/>
        </p:nvSpPr>
        <p:spPr>
          <a:xfrm>
            <a:off x="8856720" y="1443960"/>
            <a:ext cx="281700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457200" algn="l"/>
              </a:tabLst>
            </a:pPr>
            <a:endParaRPr lang="en-AU" sz="1800" b="0" u="none" strike="noStrike">
              <a:solidFill>
                <a:schemeClr val="dk1"/>
              </a:solidFill>
              <a:uFillTx/>
              <a:latin typeface="Times New Roman"/>
              <a:ea typeface="Times New Roman"/>
            </a:endParaRPr>
          </a:p>
        </p:txBody>
      </p:sp>
      <p:pic>
        <p:nvPicPr>
          <p:cNvPr id="70" name="Picture 26" descr="A logo of a company&#10;&#10;Description automatically generated"/>
          <p:cNvPicPr/>
          <p:nvPr/>
        </p:nvPicPr>
        <p:blipFill>
          <a:blip r:embed="rId4"/>
          <a:stretch/>
        </p:blipFill>
        <p:spPr>
          <a:xfrm>
            <a:off x="10863360" y="104760"/>
            <a:ext cx="1257120" cy="1140840"/>
          </a:xfrm>
          <a:prstGeom prst="rect">
            <a:avLst/>
          </a:prstGeom>
          <a:noFill/>
          <a:ln w="0">
            <a:noFill/>
          </a:ln>
        </p:spPr>
      </p:pic>
      <p:sp>
        <p:nvSpPr>
          <p:cNvPr id="71" name="Rectangle 3"/>
          <p:cNvSpPr/>
          <p:nvPr/>
        </p:nvSpPr>
        <p:spPr>
          <a:xfrm>
            <a:off x="712080" y="1440000"/>
            <a:ext cx="7812720" cy="51729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ts val="2500"/>
              </a:lnSpc>
              <a:spcAft>
                <a:spcPts val="601"/>
              </a:spcAft>
            </a:pPr>
            <a:r>
              <a:rPr lang="en-AU" sz="1600" b="1" u="none" strike="noStrike" dirty="0" err="1">
                <a:solidFill>
                  <a:schemeClr val="dk1"/>
                </a:solidFill>
                <a:uFillTx/>
                <a:latin typeface="Apple Braille"/>
              </a:rPr>
              <a:t>Flexo</a:t>
            </a:r>
            <a:r>
              <a:rPr lang="en-AU" sz="1600" b="1" u="none" strike="noStrike" dirty="0">
                <a:solidFill>
                  <a:schemeClr val="dk1"/>
                </a:solidFill>
                <a:uFillTx/>
                <a:latin typeface="Apple Braille"/>
              </a:rPr>
              <a:t> printing machine</a:t>
            </a:r>
            <a:r>
              <a:rPr lang="en-AU" sz="1600" b="0" u="none" strike="noStrike" dirty="0">
                <a:solidFill>
                  <a:schemeClr val="dk1"/>
                </a:solidFill>
                <a:uFillTx/>
                <a:latin typeface="Apple Braille"/>
              </a:rPr>
              <a:t>: Our </a:t>
            </a:r>
            <a:r>
              <a:rPr lang="en-AU" sz="1600" b="0" u="none" strike="noStrike" dirty="0" err="1">
                <a:solidFill>
                  <a:schemeClr val="dk1"/>
                </a:solidFill>
                <a:uFillTx/>
                <a:latin typeface="Apple Braille"/>
              </a:rPr>
              <a:t>Flexo</a:t>
            </a:r>
            <a:r>
              <a:rPr lang="en-AU" sz="1600" b="0" u="none" strike="noStrike" dirty="0">
                <a:solidFill>
                  <a:schemeClr val="dk1"/>
                </a:solidFill>
                <a:uFillTx/>
                <a:latin typeface="Apple Braille"/>
              </a:rPr>
              <a:t> printing machine provides exceptional print quality, enhancing the visual appeal of our products and ensuring brand excellence.</a:t>
            </a:r>
            <a:endParaRPr lang="en-US" sz="1600" b="0" u="none" strike="noStrike" dirty="0">
              <a:solidFill>
                <a:srgbClr val="000000"/>
              </a:solidFill>
              <a:uFillTx/>
              <a:latin typeface="Arial"/>
            </a:endParaRPr>
          </a:p>
          <a:p>
            <a:pPr algn="just" defTabSz="914400">
              <a:lnSpc>
                <a:spcPts val="2500"/>
              </a:lnSpc>
              <a:spcAft>
                <a:spcPts val="601"/>
              </a:spcAft>
            </a:pPr>
            <a:r>
              <a:rPr lang="en-AU" sz="1600" b="1" u="none" strike="noStrike" dirty="0">
                <a:solidFill>
                  <a:schemeClr val="dk1"/>
                </a:solidFill>
                <a:uFillTx/>
                <a:latin typeface="Apple Braille"/>
              </a:rPr>
              <a:t>Auto die-cutting machine</a:t>
            </a:r>
            <a:r>
              <a:rPr lang="en-AU" sz="1600" b="0" u="none" strike="noStrike" dirty="0">
                <a:solidFill>
                  <a:schemeClr val="dk1"/>
                </a:solidFill>
                <a:uFillTx/>
                <a:latin typeface="Apple Braille"/>
              </a:rPr>
              <a:t>: Our automatic die-cutting machine operates at high speed and with great precision. We maintain control over the entire production process (from reel to cup), ensuring efficiency and consistency in product shaping and design.</a:t>
            </a:r>
          </a:p>
          <a:p>
            <a:pPr algn="just" defTabSz="914400">
              <a:lnSpc>
                <a:spcPts val="2500"/>
              </a:lnSpc>
              <a:spcAft>
                <a:spcPts val="601"/>
              </a:spcAft>
            </a:pPr>
            <a:r>
              <a:rPr lang="en-AU" sz="1600" b="1" u="none" strike="noStrike" dirty="0">
                <a:solidFill>
                  <a:schemeClr val="dk1"/>
                </a:solidFill>
                <a:uFillTx/>
                <a:latin typeface="Apple Braille"/>
              </a:rPr>
              <a:t>High-speed paper cup machines</a:t>
            </a:r>
            <a:r>
              <a:rPr lang="en-AU" sz="1600" b="0" u="none" strike="noStrike" dirty="0">
                <a:solidFill>
                  <a:schemeClr val="dk1"/>
                </a:solidFill>
                <a:uFillTx/>
                <a:latin typeface="Apple Braille"/>
              </a:rPr>
              <a:t>: These state-of-the-art new machines ensure rapid production rates and high-volume output, meeting substantial demand with precision and reliability to tune of 1.2 crore cups per month.</a:t>
            </a:r>
            <a:endParaRPr lang="en-US" sz="1600" b="0" u="none" strike="noStrike" dirty="0">
              <a:solidFill>
                <a:srgbClr val="000000"/>
              </a:solidFill>
              <a:uFillTx/>
              <a:latin typeface="Arial"/>
            </a:endParaRPr>
          </a:p>
          <a:p>
            <a:pPr algn="just" defTabSz="914400">
              <a:lnSpc>
                <a:spcPts val="2500"/>
              </a:lnSpc>
              <a:spcAft>
                <a:spcPts val="601"/>
              </a:spcAft>
            </a:pPr>
            <a:r>
              <a:rPr lang="en-AU" sz="1600" b="1" u="none" strike="noStrike" dirty="0">
                <a:solidFill>
                  <a:schemeClr val="dk1"/>
                </a:solidFill>
                <a:uFillTx/>
                <a:latin typeface="Apple Braille"/>
              </a:rPr>
              <a:t>Qualified packing team</a:t>
            </a:r>
            <a:r>
              <a:rPr lang="en-AU" sz="1600" b="0" u="none" strike="noStrike" dirty="0">
                <a:solidFill>
                  <a:schemeClr val="dk1"/>
                </a:solidFill>
                <a:uFillTx/>
                <a:latin typeface="Apple Braille"/>
              </a:rPr>
              <a:t>: With over 40 years of combined experience, our team specializes in the quality check of paper cups, ensuring that each product meets our stringent standards before packing.</a:t>
            </a:r>
            <a:endParaRPr lang="en-US" sz="1600" b="0" u="none" strike="noStrike" dirty="0">
              <a:solidFill>
                <a:srgbClr val="000000"/>
              </a:solidFill>
              <a:uFillTx/>
              <a:latin typeface="Arial"/>
            </a:endParaRPr>
          </a:p>
          <a:p>
            <a:pPr algn="just" defTabSz="914400">
              <a:lnSpc>
                <a:spcPts val="2500"/>
              </a:lnSpc>
              <a:spcAft>
                <a:spcPts val="601"/>
              </a:spcAft>
            </a:pPr>
            <a:r>
              <a:rPr lang="en-AU" sz="1600" b="1" u="none" strike="noStrike" dirty="0">
                <a:solidFill>
                  <a:schemeClr val="dk1"/>
                </a:solidFill>
                <a:uFillTx/>
                <a:latin typeface="Apple Braille"/>
              </a:rPr>
              <a:t>Packing cartons procured from our parent group company</a:t>
            </a:r>
            <a:r>
              <a:rPr lang="en-AU" sz="1600" b="0" u="none" strike="noStrike" dirty="0">
                <a:solidFill>
                  <a:schemeClr val="dk1"/>
                </a:solidFill>
                <a:uFillTx/>
                <a:latin typeface="Apple Braille"/>
              </a:rPr>
              <a:t>: This arrangement allows us to tailor carton specifications quickly and ensures a constant and reliable supply, streamlining our packaging process.</a:t>
            </a:r>
            <a:endParaRPr lang="en-US" sz="1600" b="0" u="none" strike="noStrike" dirty="0">
              <a:solidFill>
                <a:srgbClr val="000000"/>
              </a:solidFill>
              <a:uFillTx/>
              <a:latin typeface="Arial"/>
            </a:endParaRPr>
          </a:p>
        </p:txBody>
      </p:sp>
      <p:sp>
        <p:nvSpPr>
          <p:cNvPr id="72" name="Picture 5"/>
          <p:cNvSpPr/>
          <p:nvPr/>
        </p:nvSpPr>
        <p:spPr>
          <a:xfrm>
            <a:off x="8747637" y="4911285"/>
            <a:ext cx="2926800" cy="1911599"/>
          </a:xfrm>
          <a:prstGeom prst="ellipse">
            <a:avLst/>
          </a:prstGeom>
          <a:blipFill rotWithShape="0">
            <a:blip r:embed="rId5"/>
            <a:srcRect/>
            <a:stretch/>
          </a:blipFill>
          <a:ln w="63500" cap="rnd">
            <a:solidFill>
              <a:srgbClr val="333333"/>
            </a:solidFill>
            <a:round/>
          </a:ln>
          <a:effectLst>
            <a:outerShdw blurRad="38088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rgbClr val="000000"/>
              </a:solidFill>
              <a:uFillTx/>
              <a:latin typeface="Arial"/>
            </a:endParaRPr>
          </a:p>
        </p:txBody>
      </p:sp>
      <p:pic>
        <p:nvPicPr>
          <p:cNvPr id="4" name="Picture 3">
            <a:extLst>
              <a:ext uri="{FF2B5EF4-FFF2-40B4-BE49-F238E27FC236}">
                <a16:creationId xmlns:a16="http://schemas.microsoft.com/office/drawing/2014/main" id="{FD821C65-120A-75F9-4466-DC21DE82C8C5}"/>
              </a:ext>
            </a:extLst>
          </p:cNvPr>
          <p:cNvPicPr>
            <a:picLocks/>
          </p:cNvPicPr>
          <p:nvPr/>
        </p:nvPicPr>
        <p:blipFill>
          <a:blip r:embed="rId6">
            <a:extLst>
              <a:ext uri="{28A0092B-C50C-407E-A947-70E740481C1C}">
                <a14:useLocalDpi xmlns:a14="http://schemas.microsoft.com/office/drawing/2010/main"/>
              </a:ext>
            </a:extLst>
          </a:blip>
          <a:stretch>
            <a:fillRect/>
          </a:stretch>
        </p:blipFill>
        <p:spPr>
          <a:xfrm>
            <a:off x="9208539" y="2893369"/>
            <a:ext cx="2926800" cy="19117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4EAFA5BB-3957-A937-9BE3-6F4E2B4C31FA}"/>
              </a:ext>
            </a:extLst>
          </p:cNvPr>
          <p:cNvPicPr>
            <a:picLocks noChangeAspect="1"/>
          </p:cNvPicPr>
          <p:nvPr/>
        </p:nvPicPr>
        <p:blipFill>
          <a:blip r:embed="rId7">
            <a:extLst>
              <a:ext uri="{28A0092B-C50C-407E-A947-70E740481C1C}">
                <a14:useLocalDpi xmlns:a14="http://schemas.microsoft.com/office/drawing/2010/main" val="0"/>
              </a:ext>
            </a:extLst>
          </a:blip>
          <a:srcRect l="942" r="942"/>
          <a:stretch/>
        </p:blipFill>
        <p:spPr>
          <a:xfrm>
            <a:off x="8504447" y="918996"/>
            <a:ext cx="2926083" cy="19105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10000"/>
          </a:blip>
          <a:stretch/>
        </a:blipFill>
        <a:effectLst/>
      </p:bgPr>
    </p:bg>
    <p:spTree>
      <p:nvGrpSpPr>
        <p:cNvPr id="1" name=""/>
        <p:cNvGrpSpPr/>
        <p:nvPr/>
      </p:nvGrpSpPr>
      <p:grpSpPr>
        <a:xfrm>
          <a:off x="0" y="0"/>
          <a:ext cx="0" cy="0"/>
          <a:chOff x="0" y="0"/>
          <a:chExt cx="0" cy="0"/>
        </a:xfrm>
      </p:grpSpPr>
      <p:sp>
        <p:nvSpPr>
          <p:cNvPr id="74" name="TextBox 25"/>
          <p:cNvSpPr/>
          <p:nvPr/>
        </p:nvSpPr>
        <p:spPr>
          <a:xfrm>
            <a:off x="862920" y="556560"/>
            <a:ext cx="430272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200" b="1" u="none" strike="noStrike">
                <a:solidFill>
                  <a:schemeClr val="dk1"/>
                </a:solidFill>
                <a:uFillTx/>
                <a:latin typeface="Open Sans"/>
                <a:ea typeface="Open Sans Extrabold"/>
              </a:rPr>
              <a:t>How we do – Quality</a:t>
            </a:r>
            <a:endParaRPr lang="en-US" sz="3200" b="0" u="none" strike="noStrike">
              <a:solidFill>
                <a:srgbClr val="FFFFFF"/>
              </a:solidFill>
              <a:uFillTx/>
              <a:latin typeface="Arial"/>
            </a:endParaRPr>
          </a:p>
        </p:txBody>
      </p:sp>
      <p:sp>
        <p:nvSpPr>
          <p:cNvPr id="75" name="Rectangle 30"/>
          <p:cNvSpPr/>
          <p:nvPr/>
        </p:nvSpPr>
        <p:spPr>
          <a:xfrm>
            <a:off x="712080" y="620640"/>
            <a:ext cx="45360" cy="75204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rgbClr val="FFFFFF"/>
              </a:solidFill>
              <a:uFillTx/>
              <a:latin typeface="Open Sans"/>
            </a:endParaRPr>
          </a:p>
        </p:txBody>
      </p:sp>
      <p:sp>
        <p:nvSpPr>
          <p:cNvPr id="76" name="Rectangle 46"/>
          <p:cNvSpPr/>
          <p:nvPr/>
        </p:nvSpPr>
        <p:spPr>
          <a:xfrm>
            <a:off x="8856720" y="1443960"/>
            <a:ext cx="281700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457200" algn="l"/>
              </a:tabLst>
            </a:pPr>
            <a:endParaRPr lang="en-AU" sz="1800" b="0" u="none" strike="noStrike">
              <a:solidFill>
                <a:schemeClr val="dk1"/>
              </a:solidFill>
              <a:uFillTx/>
              <a:latin typeface="Times New Roman"/>
              <a:ea typeface="Times New Roman"/>
            </a:endParaRPr>
          </a:p>
        </p:txBody>
      </p:sp>
      <p:sp>
        <p:nvSpPr>
          <p:cNvPr id="77" name="Rectangle 57"/>
          <p:cNvSpPr/>
          <p:nvPr/>
        </p:nvSpPr>
        <p:spPr>
          <a:xfrm>
            <a:off x="712080" y="1443960"/>
            <a:ext cx="7811640" cy="491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ts val="2500"/>
              </a:lnSpc>
              <a:spcAft>
                <a:spcPts val="601"/>
              </a:spcAft>
            </a:pPr>
            <a:r>
              <a:rPr lang="en-AU" sz="1800" b="0" u="none" strike="noStrike">
                <a:solidFill>
                  <a:schemeClr val="dk1"/>
                </a:solidFill>
                <a:uFillTx/>
                <a:latin typeface="Apple Braille"/>
              </a:rPr>
              <a:t>At </a:t>
            </a:r>
            <a:r>
              <a:rPr lang="en-AU" sz="1800" b="1" u="none" strike="noStrike">
                <a:solidFill>
                  <a:schemeClr val="dk1"/>
                </a:solidFill>
                <a:uFillTx/>
                <a:latin typeface="Apple Braille"/>
              </a:rPr>
              <a:t>Vandanaa Paper Products</a:t>
            </a:r>
            <a:r>
              <a:rPr lang="en-AU" sz="1800" b="0" u="none" strike="noStrike">
                <a:solidFill>
                  <a:schemeClr val="dk1"/>
                </a:solidFill>
                <a:uFillTx/>
                <a:latin typeface="Apple Braille"/>
              </a:rPr>
              <a:t>, we recognize that thriving in a competitive market extends beyond competitive pricing; it hinges on unparalleled quality. To uphold this commitment, we adhere to rigorous processes and principles:</a:t>
            </a:r>
            <a:endParaRPr lang="en-US" sz="1800" b="0" u="none" strike="noStrike">
              <a:solidFill>
                <a:srgbClr val="FFFFFF"/>
              </a:solidFill>
              <a:uFillTx/>
              <a:latin typeface="Arial"/>
            </a:endParaRPr>
          </a:p>
          <a:p>
            <a:pPr marL="743040" lvl="1" indent="-285840" algn="just" defTabSz="914400">
              <a:lnSpc>
                <a:spcPts val="2500"/>
              </a:lnSpc>
              <a:spcAft>
                <a:spcPts val="601"/>
              </a:spcAft>
              <a:buClr>
                <a:srgbClr val="000000"/>
              </a:buClr>
              <a:buFont typeface="Courier New"/>
              <a:buChar char="o"/>
            </a:pPr>
            <a:r>
              <a:rPr lang="en-AU" sz="1800" b="0" u="none" strike="noStrike">
                <a:solidFill>
                  <a:schemeClr val="dk1"/>
                </a:solidFill>
                <a:uFillTx/>
                <a:latin typeface="Apple Braille"/>
              </a:rPr>
              <a:t>Daily start-of-day and end-of-day checklists for machinery and stock, with sign-off confirmation.</a:t>
            </a:r>
            <a:endParaRPr lang="en-US" sz="1800" b="0" u="none" strike="noStrike">
              <a:solidFill>
                <a:srgbClr val="FFFFFF"/>
              </a:solidFill>
              <a:uFillTx/>
              <a:latin typeface="Arial"/>
            </a:endParaRPr>
          </a:p>
          <a:p>
            <a:pPr marL="743040" lvl="1" indent="-285840" algn="just" defTabSz="914400">
              <a:lnSpc>
                <a:spcPts val="2500"/>
              </a:lnSpc>
              <a:spcAft>
                <a:spcPts val="601"/>
              </a:spcAft>
              <a:buClr>
                <a:srgbClr val="000000"/>
              </a:buClr>
              <a:buFont typeface="Courier New"/>
              <a:buChar char="o"/>
            </a:pPr>
            <a:r>
              <a:rPr lang="en-AU" sz="1800" b="0" u="none" strike="noStrike">
                <a:solidFill>
                  <a:schemeClr val="dk1"/>
                </a:solidFill>
                <a:uFillTx/>
                <a:latin typeface="Apple Braille"/>
              </a:rPr>
              <a:t>Hourly destructive testing of end products to ensure consistent quality.</a:t>
            </a:r>
            <a:endParaRPr lang="en-US" sz="1800" b="0" u="none" strike="noStrike">
              <a:solidFill>
                <a:srgbClr val="FFFFFF"/>
              </a:solidFill>
              <a:uFillTx/>
              <a:latin typeface="Arial"/>
            </a:endParaRPr>
          </a:p>
          <a:p>
            <a:pPr marL="743040" lvl="1" indent="-285840" algn="just" defTabSz="914400">
              <a:lnSpc>
                <a:spcPts val="2500"/>
              </a:lnSpc>
              <a:spcAft>
                <a:spcPts val="601"/>
              </a:spcAft>
              <a:buClr>
                <a:srgbClr val="000000"/>
              </a:buClr>
              <a:buFont typeface="Courier New"/>
              <a:buChar char="o"/>
            </a:pPr>
            <a:r>
              <a:rPr lang="en-AU" sz="1800" b="0" u="none" strike="noStrike">
                <a:solidFill>
                  <a:schemeClr val="dk1"/>
                </a:solidFill>
                <a:uFillTx/>
                <a:latin typeface="Apple Braille"/>
              </a:rPr>
              <a:t>Precision tuning of machinery based on testing results, maintaining optimal performance.</a:t>
            </a:r>
            <a:endParaRPr lang="en-US" sz="1800" b="0" u="none" strike="noStrike">
              <a:solidFill>
                <a:srgbClr val="FFFFFF"/>
              </a:solidFill>
              <a:uFillTx/>
              <a:latin typeface="Arial"/>
            </a:endParaRPr>
          </a:p>
          <a:p>
            <a:pPr marL="743040" lvl="1" indent="-285840" algn="just" defTabSz="914400">
              <a:lnSpc>
                <a:spcPts val="2500"/>
              </a:lnSpc>
              <a:spcAft>
                <a:spcPts val="601"/>
              </a:spcAft>
              <a:buClr>
                <a:srgbClr val="000000"/>
              </a:buClr>
              <a:buFont typeface="Courier New"/>
              <a:buChar char="o"/>
            </a:pPr>
            <a:r>
              <a:rPr lang="en-AU" sz="1800" b="0" u="none" strike="noStrike">
                <a:solidFill>
                  <a:schemeClr val="dk1"/>
                </a:solidFill>
                <a:uFillTx/>
                <a:latin typeface="Apple Braille"/>
              </a:rPr>
              <a:t>An unwavering focus on hygiene, critical to our food industry clientele.</a:t>
            </a:r>
            <a:endParaRPr lang="en-US" sz="1800" b="0" u="none" strike="noStrike">
              <a:solidFill>
                <a:srgbClr val="FFFFFF"/>
              </a:solidFill>
              <a:uFillTx/>
              <a:latin typeface="Arial"/>
            </a:endParaRPr>
          </a:p>
          <a:p>
            <a:pPr algn="just" defTabSz="914400">
              <a:lnSpc>
                <a:spcPts val="2500"/>
              </a:lnSpc>
              <a:spcAft>
                <a:spcPts val="601"/>
              </a:spcAft>
            </a:pPr>
            <a:r>
              <a:rPr lang="en-AU" sz="1800" b="0" u="none" strike="noStrike">
                <a:solidFill>
                  <a:schemeClr val="dk1"/>
                </a:solidFill>
                <a:uFillTx/>
                <a:latin typeface="Apple Braille"/>
              </a:rPr>
              <a:t>These practices reflect our dedication to quality and our promise to deliver excellence.</a:t>
            </a:r>
            <a:endParaRPr lang="en-US" sz="1800" b="0" u="none" strike="noStrike">
              <a:solidFill>
                <a:srgbClr val="FFFFFF"/>
              </a:solidFill>
              <a:uFillTx/>
              <a:latin typeface="Arial"/>
            </a:endParaRPr>
          </a:p>
        </p:txBody>
      </p:sp>
      <p:pic>
        <p:nvPicPr>
          <p:cNvPr id="78" name="Picture 26" descr="A logo of a company&#10;&#10;Description automatically generated"/>
          <p:cNvPicPr/>
          <p:nvPr/>
        </p:nvPicPr>
        <p:blipFill>
          <a:blip r:embed="rId4"/>
          <a:stretch/>
        </p:blipFill>
        <p:spPr>
          <a:xfrm>
            <a:off x="10863360" y="104760"/>
            <a:ext cx="1257120" cy="1140840"/>
          </a:xfrm>
          <a:prstGeom prst="rect">
            <a:avLst/>
          </a:prstGeom>
          <a:noFill/>
          <a:ln w="0">
            <a:noFill/>
          </a:ln>
        </p:spPr>
      </p:pic>
      <p:sp>
        <p:nvSpPr>
          <p:cNvPr id="79" name="Picture 10"/>
          <p:cNvSpPr/>
          <p:nvPr/>
        </p:nvSpPr>
        <p:spPr>
          <a:xfrm rot="5400000">
            <a:off x="9316440" y="1323720"/>
            <a:ext cx="2435400" cy="2675160"/>
          </a:xfrm>
          <a:prstGeom prst="ellipse">
            <a:avLst/>
          </a:prstGeom>
          <a:blipFill rotWithShape="0">
            <a:blip r:embed="rId5"/>
            <a:srcRect/>
            <a:stretch/>
          </a:blipFill>
          <a:ln w="63500" cap="rnd">
            <a:solidFill>
              <a:srgbClr val="333333"/>
            </a:solidFill>
            <a:round/>
          </a:ln>
          <a:effectLst>
            <a:outerShdw blurRad="38088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rgbClr val="000000"/>
              </a:solidFill>
              <a:uFillTx/>
              <a:latin typeface="Arial"/>
            </a:endParaRPr>
          </a:p>
        </p:txBody>
      </p:sp>
      <p:sp>
        <p:nvSpPr>
          <p:cNvPr id="80" name="Picture 12"/>
          <p:cNvSpPr/>
          <p:nvPr/>
        </p:nvSpPr>
        <p:spPr>
          <a:xfrm>
            <a:off x="9070560" y="4318560"/>
            <a:ext cx="2926800" cy="1951200"/>
          </a:xfrm>
          <a:prstGeom prst="ellipse">
            <a:avLst/>
          </a:prstGeom>
          <a:blipFill rotWithShape="0">
            <a:blip r:embed="rId6"/>
            <a:srcRect/>
            <a:stretch/>
          </a:blipFill>
          <a:ln w="63500" cap="rnd">
            <a:solidFill>
              <a:srgbClr val="333333"/>
            </a:solidFill>
            <a:round/>
          </a:ln>
          <a:effectLst>
            <a:outerShdw blurRad="38088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rgbClr val="000000"/>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4">
            <a:alphaModFix amt="10000"/>
          </a:blip>
          <a:stretch/>
        </a:blipFill>
        <a:effectLst/>
      </p:bgPr>
    </p:bg>
    <p:spTree>
      <p:nvGrpSpPr>
        <p:cNvPr id="1" name=""/>
        <p:cNvGrpSpPr/>
        <p:nvPr/>
      </p:nvGrpSpPr>
      <p:grpSpPr>
        <a:xfrm>
          <a:off x="0" y="0"/>
          <a:ext cx="0" cy="0"/>
          <a:chOff x="0" y="0"/>
          <a:chExt cx="0" cy="0"/>
        </a:xfrm>
      </p:grpSpPr>
      <p:sp>
        <p:nvSpPr>
          <p:cNvPr id="81" name="Rectangle 2"/>
          <p:cNvSpPr/>
          <p:nvPr/>
        </p:nvSpPr>
        <p:spPr>
          <a:xfrm>
            <a:off x="0" y="5842440"/>
            <a:ext cx="1177308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000" b="1" u="none" strike="noStrike">
                <a:solidFill>
                  <a:schemeClr val="accent2"/>
                </a:solidFill>
                <a:uFillTx/>
                <a:latin typeface="Open Sans"/>
                <a:ea typeface="Open Sans"/>
              </a:rPr>
              <a:t>Success is no accident. It is hard work, perseverance, learning, studying, sacrifice and most of all, love of what you are doing or learning to do.</a:t>
            </a:r>
            <a:endParaRPr lang="en-US" sz="2000" b="0" u="none" strike="noStrike">
              <a:solidFill>
                <a:srgbClr val="FFFFFF"/>
              </a:solidFill>
              <a:uFillTx/>
              <a:latin typeface="Arial"/>
            </a:endParaRPr>
          </a:p>
          <a:p>
            <a:pPr algn="ctr" defTabSz="914400">
              <a:lnSpc>
                <a:spcPct val="100000"/>
              </a:lnSpc>
            </a:pPr>
            <a:endParaRPr lang="en-US" sz="2000" b="0" u="none" strike="noStrike">
              <a:solidFill>
                <a:srgbClr val="FFFFFF"/>
              </a:solidFill>
              <a:uFillTx/>
              <a:latin typeface="Arial"/>
            </a:endParaRPr>
          </a:p>
        </p:txBody>
      </p:sp>
      <p:sp>
        <p:nvSpPr>
          <p:cNvPr id="82" name="TextBox 9"/>
          <p:cNvSpPr/>
          <p:nvPr/>
        </p:nvSpPr>
        <p:spPr>
          <a:xfrm>
            <a:off x="10074240" y="6458040"/>
            <a:ext cx="22539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000" b="1" i="1" u="none" strike="noStrike">
                <a:solidFill>
                  <a:schemeClr val="accent2"/>
                </a:solidFill>
                <a:uFillTx/>
                <a:latin typeface="Open Sans"/>
                <a:ea typeface="Open Sans"/>
              </a:rPr>
              <a:t>- Pele</a:t>
            </a:r>
            <a:endParaRPr lang="en-US" sz="2000" b="0" u="none" strike="noStrike">
              <a:solidFill>
                <a:srgbClr val="FFFFFF"/>
              </a:solidFill>
              <a:uFillTx/>
              <a:latin typeface="Arial"/>
            </a:endParaRPr>
          </a:p>
        </p:txBody>
      </p:sp>
      <p:pic>
        <p:nvPicPr>
          <p:cNvPr id="83" name="Picture 82">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678680" y="706680"/>
            <a:ext cx="9184320" cy="5058720"/>
          </a:xfrm>
          <a:prstGeom prst="rect">
            <a:avLst/>
          </a:prstGeom>
          <a:ln w="0">
            <a:noFill/>
          </a:ln>
        </p:spPr>
      </p:pic>
      <p:pic>
        <p:nvPicPr>
          <p:cNvPr id="84" name="Picture 5" descr="A logo of a company&#10;&#10;Description automatically generated"/>
          <p:cNvPicPr/>
          <p:nvPr/>
        </p:nvPicPr>
        <p:blipFill>
          <a:blip r:embed="rId6"/>
          <a:stretch/>
        </p:blipFill>
        <p:spPr>
          <a:xfrm>
            <a:off x="10863360" y="104760"/>
            <a:ext cx="1257120" cy="114084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10335"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cTn>
                <p:tgtEl>
                  <p:spTgt spid="83"/>
                </p:tgtEl>
              </p:cMediaNode>
            </p:video>
            <p:seq>
              <p:cTn id="8" restart="whenNotActive" fill="hold" nodeType="interactiveSeq">
                <p:stCondLst>
                  <p:cond evt="onClick" delay="0">
                    <p:tgtEl>
                      <p:spTgt spid="83"/>
                    </p:tgtEl>
                  </p:cond>
                </p:stCondLst>
                <p:childTnLst>
                  <p:par>
                    <p:cTn id="9" fill="hold">
                      <p:stCondLst>
                        <p:cond evt="onClick" delay="0">
                          <p:tgtEl>
                            <p:spTgt spid="83"/>
                          </p:tgtEl>
                        </p:cond>
                      </p:stCondLst>
                      <p:childTnLst>
                        <p:par>
                          <p:cTn id="10" fill="hold">
                            <p:stCondLst>
                              <p:cond delay="0"/>
                            </p:stCondLst>
                            <p:childTnLst>
                              <p:par>
                                <p:cTn id="11" presetClass="mediacall" fill="hold" nodeType="clickEffect">
                                  <p:stCondLst>
                                    <p:cond delay="0"/>
                                  </p:stCondLst>
                                  <p:childTnLst>
                                    <p:cmd type="call" cmd="togglePause">
                                      <p:cBhvr>
                                        <p:cTn id="12"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16"/>
          <p:cNvSpPr/>
          <p:nvPr/>
        </p:nvSpPr>
        <p:spPr>
          <a:xfrm>
            <a:off x="1414440" y="4895640"/>
            <a:ext cx="246240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u="none" strike="noStrike">
                <a:solidFill>
                  <a:srgbClr val="595959"/>
                </a:solidFill>
                <a:uFillTx/>
                <a:latin typeface="Open Sans"/>
                <a:ea typeface="Open Sans Light"/>
              </a:rPr>
              <a:t>Vandana Padmanaban</a:t>
            </a:r>
            <a:endParaRPr lang="en-US" sz="1600" b="0" u="none" strike="noStrike">
              <a:solidFill>
                <a:srgbClr val="000000"/>
              </a:solidFill>
              <a:uFillTx/>
              <a:latin typeface="Arial"/>
            </a:endParaRPr>
          </a:p>
        </p:txBody>
      </p:sp>
      <p:sp>
        <p:nvSpPr>
          <p:cNvPr id="86" name="TextBox 17"/>
          <p:cNvSpPr/>
          <p:nvPr/>
        </p:nvSpPr>
        <p:spPr>
          <a:xfrm>
            <a:off x="2195688" y="5277170"/>
            <a:ext cx="899903"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dirty="0">
                <a:solidFill>
                  <a:srgbClr val="595959"/>
                </a:solidFill>
                <a:uFillTx/>
                <a:latin typeface="Open Sans"/>
                <a:ea typeface="Open Sans Light"/>
              </a:rPr>
              <a:t>Partner</a:t>
            </a:r>
            <a:endParaRPr lang="en-US" sz="1600" b="0" u="none" strike="noStrike" dirty="0">
              <a:solidFill>
                <a:srgbClr val="000000"/>
              </a:solidFill>
              <a:uFillTx/>
              <a:latin typeface="Arial"/>
            </a:endParaRPr>
          </a:p>
        </p:txBody>
      </p:sp>
      <p:sp>
        <p:nvSpPr>
          <p:cNvPr id="87" name="TextBox 72"/>
          <p:cNvSpPr/>
          <p:nvPr/>
        </p:nvSpPr>
        <p:spPr>
          <a:xfrm>
            <a:off x="5238000" y="4895640"/>
            <a:ext cx="243000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u="none" strike="noStrike">
                <a:solidFill>
                  <a:srgbClr val="595959"/>
                </a:solidFill>
                <a:uFillTx/>
                <a:latin typeface="Open Sans"/>
                <a:ea typeface="Open Sans Light"/>
              </a:rPr>
              <a:t>Lakshmi Padmanaban</a:t>
            </a:r>
            <a:endParaRPr lang="en-US" sz="1600" b="0" u="none" strike="noStrike">
              <a:solidFill>
                <a:srgbClr val="000000"/>
              </a:solidFill>
              <a:uFillTx/>
              <a:latin typeface="Arial"/>
            </a:endParaRPr>
          </a:p>
        </p:txBody>
      </p:sp>
      <p:sp>
        <p:nvSpPr>
          <p:cNvPr id="88" name="TextBox 73"/>
          <p:cNvSpPr/>
          <p:nvPr/>
        </p:nvSpPr>
        <p:spPr>
          <a:xfrm>
            <a:off x="6018480" y="5271480"/>
            <a:ext cx="89748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rgbClr val="595959"/>
                </a:solidFill>
                <a:uFillTx/>
                <a:latin typeface="Open Sans"/>
                <a:ea typeface="Open Sans Light"/>
              </a:rPr>
              <a:t>Partner</a:t>
            </a:r>
            <a:endParaRPr lang="en-US" sz="1600" b="0" u="none" strike="noStrike">
              <a:solidFill>
                <a:srgbClr val="000000"/>
              </a:solidFill>
              <a:uFillTx/>
              <a:latin typeface="Arial"/>
            </a:endParaRPr>
          </a:p>
        </p:txBody>
      </p:sp>
      <p:sp>
        <p:nvSpPr>
          <p:cNvPr id="89" name="TextBox 90"/>
          <p:cNvSpPr/>
          <p:nvPr/>
        </p:nvSpPr>
        <p:spPr>
          <a:xfrm>
            <a:off x="9356760" y="4895640"/>
            <a:ext cx="145800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u="none" strike="noStrike">
                <a:solidFill>
                  <a:srgbClr val="595959"/>
                </a:solidFill>
                <a:uFillTx/>
                <a:latin typeface="Open Sans"/>
                <a:ea typeface="Open Sans Light"/>
              </a:rPr>
              <a:t>S. Srinivasan</a:t>
            </a:r>
            <a:endParaRPr lang="en-US" sz="1600" b="0" u="none" strike="noStrike">
              <a:solidFill>
                <a:srgbClr val="000000"/>
              </a:solidFill>
              <a:uFillTx/>
              <a:latin typeface="Arial"/>
            </a:endParaRPr>
          </a:p>
        </p:txBody>
      </p:sp>
      <p:sp>
        <p:nvSpPr>
          <p:cNvPr id="90" name="TextBox 91"/>
          <p:cNvSpPr/>
          <p:nvPr/>
        </p:nvSpPr>
        <p:spPr>
          <a:xfrm>
            <a:off x="9170280" y="5279040"/>
            <a:ext cx="183132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rgbClr val="595959"/>
                </a:solidFill>
                <a:uFillTx/>
                <a:latin typeface="Open Sans"/>
                <a:ea typeface="Open Sans Light"/>
              </a:rPr>
              <a:t>Factory in-charge</a:t>
            </a:r>
            <a:endParaRPr lang="en-US" sz="1600" b="0" u="none" strike="noStrike">
              <a:solidFill>
                <a:srgbClr val="000000"/>
              </a:solidFill>
              <a:uFillTx/>
              <a:latin typeface="Arial"/>
            </a:endParaRPr>
          </a:p>
        </p:txBody>
      </p:sp>
      <p:pic>
        <p:nvPicPr>
          <p:cNvPr id="91" name="Picture Placeholder 7"/>
          <p:cNvPicPr/>
          <p:nvPr/>
        </p:nvPicPr>
        <p:blipFill>
          <a:blip r:embed="rId3"/>
          <a:stretch/>
        </p:blipFill>
        <p:spPr>
          <a:xfrm>
            <a:off x="1447200" y="2160000"/>
            <a:ext cx="2519640" cy="2520720"/>
          </a:xfrm>
          <a:prstGeom prst="rect">
            <a:avLst/>
          </a:prstGeom>
          <a:noFill/>
          <a:ln w="0">
            <a:noFill/>
          </a:ln>
        </p:spPr>
      </p:pic>
      <p:pic>
        <p:nvPicPr>
          <p:cNvPr id="92" name="Picture Placeholder 13"/>
          <p:cNvPicPr/>
          <p:nvPr/>
        </p:nvPicPr>
        <p:blipFill>
          <a:blip r:embed="rId4"/>
          <a:stretch/>
        </p:blipFill>
        <p:spPr>
          <a:xfrm>
            <a:off x="5193000" y="2161440"/>
            <a:ext cx="2519640" cy="2519640"/>
          </a:xfrm>
          <a:prstGeom prst="rect">
            <a:avLst/>
          </a:prstGeom>
          <a:noFill/>
          <a:ln w="0">
            <a:noFill/>
          </a:ln>
        </p:spPr>
      </p:pic>
      <p:pic>
        <p:nvPicPr>
          <p:cNvPr id="93" name="Picture Placeholder 20"/>
          <p:cNvPicPr/>
          <p:nvPr/>
        </p:nvPicPr>
        <p:blipFill>
          <a:blip r:embed="rId5"/>
          <a:stretch/>
        </p:blipFill>
        <p:spPr>
          <a:xfrm>
            <a:off x="8818200" y="2161440"/>
            <a:ext cx="2519640" cy="2519640"/>
          </a:xfrm>
          <a:prstGeom prst="rect">
            <a:avLst/>
          </a:prstGeom>
          <a:noFill/>
          <a:ln w="0">
            <a:noFill/>
          </a:ln>
        </p:spPr>
      </p:pic>
      <p:sp>
        <p:nvSpPr>
          <p:cNvPr id="94" name="TextBox 54"/>
          <p:cNvSpPr/>
          <p:nvPr/>
        </p:nvSpPr>
        <p:spPr>
          <a:xfrm>
            <a:off x="852840" y="556560"/>
            <a:ext cx="231480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200" b="1" u="none" strike="noStrike">
                <a:solidFill>
                  <a:schemeClr val="dk1">
                    <a:lumMod val="75000"/>
                    <a:lumOff val="25000"/>
                  </a:schemeClr>
                </a:solidFill>
                <a:uFillTx/>
                <a:latin typeface="Open Sans"/>
                <a:ea typeface="Open Sans Extrabold"/>
              </a:rPr>
              <a:t>OUR TEAM</a:t>
            </a:r>
            <a:endParaRPr lang="en-US" sz="3200" b="0" u="none" strike="noStrike">
              <a:solidFill>
                <a:srgbClr val="000000"/>
              </a:solidFill>
              <a:uFillTx/>
              <a:latin typeface="Arial"/>
            </a:endParaRPr>
          </a:p>
        </p:txBody>
      </p:sp>
      <p:sp>
        <p:nvSpPr>
          <p:cNvPr id="95" name="Rectangle 56"/>
          <p:cNvSpPr/>
          <p:nvPr/>
        </p:nvSpPr>
        <p:spPr>
          <a:xfrm>
            <a:off x="712080" y="620640"/>
            <a:ext cx="45360" cy="75204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rgbClr val="FFFFFF"/>
              </a:solidFill>
              <a:uFillTx/>
              <a:latin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theme/theme1.xml><?xml version="1.0" encoding="utf-8"?>
<a:theme xmlns:a="http://schemas.openxmlformats.org/drawingml/2006/main" name="Business Template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Business Template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Business Template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Business Template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2354</TotalTime>
  <Words>996</Words>
  <Application>Microsoft Macintosh PowerPoint</Application>
  <PresentationFormat>Widescreen</PresentationFormat>
  <Paragraphs>78</Paragraphs>
  <Slides>10</Slides>
  <Notes>9</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10</vt:i4>
      </vt:variant>
    </vt:vector>
  </HeadingPairs>
  <TitlesOfParts>
    <vt:vector size="24" baseType="lpstr">
      <vt:lpstr>Apple Braille</vt:lpstr>
      <vt:lpstr>Arial</vt:lpstr>
      <vt:lpstr>Calibri</vt:lpstr>
      <vt:lpstr>Chalkboard</vt:lpstr>
      <vt:lpstr>Courier New</vt:lpstr>
      <vt:lpstr>Open Sans</vt:lpstr>
      <vt:lpstr>Open Sans SemiBold</vt:lpstr>
      <vt:lpstr>Symbol</vt:lpstr>
      <vt:lpstr>Times New Roman</vt:lpstr>
      <vt:lpstr>Wingdings</vt:lpstr>
      <vt:lpstr>Business Template 1</vt:lpstr>
      <vt:lpstr>Business Template 1</vt:lpstr>
      <vt:lpstr>Business Template 1</vt:lpstr>
      <vt:lpstr>Business Template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sree venkatesh Venugopal</cp:lastModifiedBy>
  <cp:revision>51</cp:revision>
  <dcterms:created xsi:type="dcterms:W3CDTF">2020-03-13T02:26:45Z</dcterms:created>
  <dcterms:modified xsi:type="dcterms:W3CDTF">2025-07-09T12:33:21Z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r8>1</vt:r8>
  </property>
  <property fmtid="{D5CDD505-2E9C-101B-9397-08002B2CF9AE}" pid="3" name="Notes">
    <vt:r8>9</vt:r8>
  </property>
  <property fmtid="{D5CDD505-2E9C-101B-9397-08002B2CF9AE}" pid="4" name="PresentationFormat">
    <vt:lpwstr>Widescreen</vt:lpwstr>
  </property>
  <property fmtid="{D5CDD505-2E9C-101B-9397-08002B2CF9AE}" pid="5" name="Slides">
    <vt:r8>10</vt:r8>
  </property>
</Properties>
</file>